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2"/>
    <p:restoredTop sz="94726"/>
  </p:normalViewPr>
  <p:slideViewPr>
    <p:cSldViewPr snapToGrid="0">
      <p:cViewPr varScale="1">
        <p:scale>
          <a:sx n="102" d="100"/>
          <a:sy n="102" d="100"/>
        </p:scale>
        <p:origin x="21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F6F6A1-F3A1-C0B0-B6D5-6DB09452E720}"/>
              </a:ext>
            </a:extLst>
          </p:cNvPr>
          <p:cNvGrpSpPr/>
          <p:nvPr/>
        </p:nvGrpSpPr>
        <p:grpSpPr>
          <a:xfrm>
            <a:off x="3258454" y="3482788"/>
            <a:ext cx="1800000" cy="1800000"/>
            <a:chOff x="5968999" y="3482788"/>
            <a:chExt cx="1800000" cy="1800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E9BB38A-DD97-D4E3-B563-DE5F4476D0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8999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290B64D-9D2A-74B6-1096-6A0C832B08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48999" y="456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161D9D1-BA00-2368-C7FD-7A3F05049C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8999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43B9612-6E47-272D-606A-BAF51D6FDA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8999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0C1DD17-13C3-5AA7-02DD-ED101405D5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8999" y="384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DAF829-6D1F-6888-4FE0-8766536A7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48999" y="384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0D31CA8-85D9-49FF-F4DF-D98A9D0E02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28999" y="420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0D0596-0976-1FE6-3C3E-12537EB5C9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999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375C65-B84B-6E71-B2A3-F9E754D423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28999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0F1FD80-4BF2-6FDA-AC04-CB0AF6EA9E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48999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BBF74B-7AF8-6423-4B3E-727E579DF0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8999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9A87B9-3FA0-8ECA-B36F-B3840D40BF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999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A83928-4948-ED6E-CC11-D10225A53A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28999" y="384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F859864-91DE-EF8A-C12C-A0747F78A6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8999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CE6A89-C95A-796D-6C2B-1DA350A5C1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999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A55BA29-F035-C4BB-B986-C7B190ADAD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48999" y="420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A2E30D6-CE8F-C753-4249-D4B053785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999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548478A-D631-72D8-5755-2789AB793F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28999" y="456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CA7D0C-E4E6-2327-8137-DA38C3177F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8999" y="4562788"/>
              <a:ext cx="360000" cy="360000"/>
            </a:xfrm>
            <a:prstGeom prst="rect">
              <a:avLst/>
            </a:prstGeom>
            <a:pattFill prst="wd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201003E-3A92-1B2A-5D37-62620E7D5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68999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BA5DA3D-2399-CCA3-67D9-754F0F79A6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28999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B54DC2-C248-8BDC-6CD2-5C1F1CDE9C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8999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FEECC3C-B717-9049-77DA-4299FBCAAA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48999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D928849-3C5F-9DA4-34CF-DA72D730DF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08999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5FD34E9-3AE0-C3B8-71D1-3D5C723EED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8999" y="4202788"/>
              <a:ext cx="360000" cy="3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0391A4-11B7-96E3-478A-9C8166125330}"/>
                </a:ext>
              </a:extLst>
            </p:cNvPr>
            <p:cNvSpPr txBox="1"/>
            <p:nvPr/>
          </p:nvSpPr>
          <p:spPr>
            <a:xfrm>
              <a:off x="6773281" y="4308653"/>
              <a:ext cx="242419" cy="164794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972CD90-6FB1-5F86-E91F-2A59AB435635}"/>
                </a:ext>
              </a:extLst>
            </p:cNvPr>
            <p:cNvSpPr txBox="1"/>
            <p:nvPr/>
          </p:nvSpPr>
          <p:spPr>
            <a:xfrm>
              <a:off x="6393697" y="3940391"/>
              <a:ext cx="230604" cy="16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N</a:t>
              </a:r>
              <a:r>
                <a:rPr lang="en-DE" sz="1000" b="1" baseline="30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(L)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9</cp:revision>
  <dcterms:created xsi:type="dcterms:W3CDTF">2024-06-25T09:24:57Z</dcterms:created>
  <dcterms:modified xsi:type="dcterms:W3CDTF">2025-03-10T15:19:49Z</dcterms:modified>
</cp:coreProperties>
</file>