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9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3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6" autoAdjust="0"/>
    <p:restoredTop sz="94660"/>
  </p:normalViewPr>
  <p:slideViewPr>
    <p:cSldViewPr snapToGrid="0">
      <p:cViewPr varScale="1">
        <p:scale>
          <a:sx n="75" d="100"/>
          <a:sy n="75" d="100"/>
        </p:scale>
        <p:origin x="66" y="5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B26D4B-1344-4262-B017-47FC0C03DAF4}" type="datetimeFigureOut">
              <a:rPr kumimoji="1" lang="ja-JP" altLang="en-US" smtClean="0"/>
              <a:t>2025/2/25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CBE411-1BFF-499A-85B5-CFAE3FD1C56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41383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ja-JP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67BDA-FC10-480A-AAF7-DE078D386ECC}" type="datetime1">
              <a:rPr kumimoji="1" lang="ja-JP" altLang="en-US" smtClean="0"/>
              <a:t>2025/2/25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D80A8CC-06DF-E11B-85C0-6A0D40717DA9}"/>
              </a:ext>
            </a:extLst>
          </p:cNvPr>
          <p:cNvSpPr txBox="1"/>
          <p:nvPr userDrawn="1"/>
        </p:nvSpPr>
        <p:spPr>
          <a:xfrm>
            <a:off x="10872750" y="6488668"/>
            <a:ext cx="131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                </a:t>
            </a:r>
            <a:fld id="{8A59BD43-1FA4-4901-A320-6033FE07965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33018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0AAD3-B700-4AA4-8B98-DEFC72A2156D}" type="datetime1">
              <a:rPr kumimoji="1" lang="ja-JP" altLang="en-US" smtClean="0"/>
              <a:t>2025/2/25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C3B1-7488-4404-933C-2BB53EE10AB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16896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17E80-F050-408B-85F9-098FB8D7B0A9}" type="datetime1">
              <a:rPr kumimoji="1" lang="ja-JP" altLang="en-US" smtClean="0"/>
              <a:t>2025/2/25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C3B1-7488-4404-933C-2BB53EE10AB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47952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D4611-1E99-4C41-A20C-6B574331703A}" type="datetime1">
              <a:rPr kumimoji="1" lang="ja-JP" altLang="en-US" smtClean="0"/>
              <a:t>2025/2/25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69A6B5A-0E81-CC02-4B0C-9C2574D32A86}"/>
              </a:ext>
            </a:extLst>
          </p:cNvPr>
          <p:cNvSpPr txBox="1"/>
          <p:nvPr userDrawn="1"/>
        </p:nvSpPr>
        <p:spPr>
          <a:xfrm>
            <a:off x="10939254" y="6488668"/>
            <a:ext cx="131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                </a:t>
            </a:r>
            <a:fld id="{8A59BD43-1FA4-4901-A320-6033FE07965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48231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22712-063C-4ECB-BF49-3986E28D2E15}" type="datetime1">
              <a:rPr kumimoji="1" lang="ja-JP" altLang="en-US" smtClean="0"/>
              <a:t>2025/2/25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C3B1-7488-4404-933C-2BB53EE10AB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2829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06357" y="99631"/>
            <a:ext cx="11675733" cy="814769"/>
          </a:xfrm>
        </p:spPr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6358" y="1155940"/>
            <a:ext cx="5728682" cy="5016260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19" y="1155940"/>
            <a:ext cx="5145405" cy="50162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6873E-D36D-4327-8BEB-49D5E0BAF3F5}" type="datetime1">
              <a:rPr kumimoji="1" lang="ja-JP" altLang="en-US" smtClean="0"/>
              <a:t>2025/2/25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9E112B0-B446-4697-C154-B4F9DBDF6E99}"/>
              </a:ext>
            </a:extLst>
          </p:cNvPr>
          <p:cNvSpPr txBox="1"/>
          <p:nvPr userDrawn="1"/>
        </p:nvSpPr>
        <p:spPr>
          <a:xfrm>
            <a:off x="10856422" y="6480517"/>
            <a:ext cx="1335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                </a:t>
            </a:r>
            <a:fld id="{4DAB2A99-C6CB-4519-A720-D33E12BFBBE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4270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56635"/>
            <a:ext cx="10058400" cy="86639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182567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1947731"/>
            <a:ext cx="4937760" cy="3921363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182567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1947732"/>
            <a:ext cx="4937760" cy="392136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15BCF-DD16-488F-9C37-2B25FF208D96}" type="datetime1">
              <a:rPr kumimoji="1" lang="ja-JP" altLang="en-US" smtClean="0"/>
              <a:t>2025/2/25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C3B1-7488-4404-933C-2BB53EE10AB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0C2E1B2-54AA-42FD-90E9-F8B8D7FD0366}"/>
              </a:ext>
            </a:extLst>
          </p:cNvPr>
          <p:cNvSpPr txBox="1"/>
          <p:nvPr userDrawn="1"/>
        </p:nvSpPr>
        <p:spPr>
          <a:xfrm>
            <a:off x="10939254" y="6488668"/>
            <a:ext cx="131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                </a:t>
            </a:r>
            <a:fld id="{8A59BD43-1FA4-4901-A320-6033FE07965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69568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03622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31990-0DEB-402C-8916-FF7D299C5785}" type="datetime1">
              <a:rPr kumimoji="1" lang="ja-JP" altLang="en-US" smtClean="0"/>
              <a:t>2025/2/25</a:t>
            </a:fld>
            <a:endParaRPr kumimoji="1"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C3B1-7488-4404-933C-2BB53EE10AB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65965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417BB47-F400-43A1-BBE8-2F011F388B20}"/>
              </a:ext>
            </a:extLst>
          </p:cNvPr>
          <p:cNvSpPr txBox="1"/>
          <p:nvPr userDrawn="1"/>
        </p:nvSpPr>
        <p:spPr>
          <a:xfrm>
            <a:off x="10939254" y="6488668"/>
            <a:ext cx="131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                </a:t>
            </a:r>
            <a:fld id="{8A59BD43-1FA4-4901-A320-6033FE07965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78335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C88CC11-6B8E-4A45-B43B-4BC896853E60}" type="datetime1">
              <a:rPr kumimoji="1" lang="ja-JP" altLang="en-US" smtClean="0"/>
              <a:t>2025/2/25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66C3B1-7488-4404-933C-2BB53EE10AB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89786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dirty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3AA04-47DA-4D71-A19C-4CB5132B8C0F}" type="datetime1">
              <a:rPr kumimoji="1" lang="ja-JP" altLang="en-US" smtClean="0"/>
              <a:t>2025/2/25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C3B1-7488-4404-933C-2BB53EE10AB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83185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4796" y="37722"/>
            <a:ext cx="11696909" cy="89393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2152" y="1138689"/>
            <a:ext cx="11689554" cy="508252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22B050B-ED9E-442F-836A-210632E0A08A}" type="datetime1">
              <a:rPr kumimoji="1" lang="ja-JP" altLang="en-US" smtClean="0"/>
              <a:t>2025/2/25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 dirty="0"/>
          </a:p>
        </p:txBody>
      </p:sp>
      <p:cxnSp>
        <p:nvCxnSpPr>
          <p:cNvPr id="10" name="Straight Connector 9"/>
          <p:cNvCxnSpPr>
            <a:cxnSpLocks/>
          </p:cNvCxnSpPr>
          <p:nvPr/>
        </p:nvCxnSpPr>
        <p:spPr>
          <a:xfrm>
            <a:off x="0" y="947991"/>
            <a:ext cx="12192000" cy="0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366C3B1-7488-4404-933C-2BB53EE10AB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cxnSp>
        <p:nvCxnSpPr>
          <p:cNvPr id="8" name="Straight Connector 9">
            <a:extLst>
              <a:ext uri="{FF2B5EF4-FFF2-40B4-BE49-F238E27FC236}">
                <a16:creationId xmlns:a16="http://schemas.microsoft.com/office/drawing/2014/main" id="{831382C8-79CC-4503-A385-379D3A98230B}"/>
              </a:ext>
            </a:extLst>
          </p:cNvPr>
          <p:cNvCxnSpPr>
            <a:cxnSpLocks/>
          </p:cNvCxnSpPr>
          <p:nvPr userDrawn="1"/>
        </p:nvCxnSpPr>
        <p:spPr>
          <a:xfrm>
            <a:off x="0" y="996880"/>
            <a:ext cx="1219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3119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b="1" kern="1200" spc="-50" baseline="0">
          <a:solidFill>
            <a:schemeClr val="tx1">
              <a:lumMod val="75000"/>
              <a:lumOff val="25000"/>
            </a:schemeClr>
          </a:solidFill>
          <a:latin typeface="游ゴシック" panose="020B0400000000000000" pitchFamily="50" charset="-128"/>
          <a:ea typeface="游ゴシック" panose="020B0400000000000000" pitchFamily="50" charset="-128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400" kern="1200">
          <a:solidFill>
            <a:schemeClr val="tx1">
              <a:lumMod val="75000"/>
              <a:lumOff val="25000"/>
            </a:schemeClr>
          </a:solidFill>
          <a:latin typeface="游ゴシック Medium" panose="020B0500000000000000" pitchFamily="50" charset="-128"/>
          <a:ea typeface="游ゴシック Medium" panose="020B0500000000000000" pitchFamily="50" charset="-128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2200" kern="1200">
          <a:solidFill>
            <a:schemeClr val="tx1">
              <a:lumMod val="75000"/>
              <a:lumOff val="25000"/>
            </a:schemeClr>
          </a:solidFill>
          <a:latin typeface="游ゴシック Medium" panose="020B0500000000000000" pitchFamily="50" charset="-128"/>
          <a:ea typeface="游ゴシック Medium" panose="020B0500000000000000" pitchFamily="50" charset="-128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2000" kern="1200">
          <a:solidFill>
            <a:schemeClr val="tx1">
              <a:lumMod val="75000"/>
              <a:lumOff val="25000"/>
            </a:schemeClr>
          </a:solidFill>
          <a:latin typeface="游ゴシック Medium" panose="020B0500000000000000" pitchFamily="50" charset="-128"/>
          <a:ea typeface="游ゴシック Medium" panose="020B0500000000000000" pitchFamily="50" charset="-128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游ゴシック Medium" panose="020B0500000000000000" pitchFamily="50" charset="-128"/>
          <a:ea typeface="游ゴシック Medium" panose="020B0500000000000000" pitchFamily="50" charset="-128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游ゴシック Medium" panose="020B0500000000000000" pitchFamily="50" charset="-128"/>
          <a:ea typeface="游ゴシック Medium" panose="020B0500000000000000" pitchFamily="50" charset="-128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コンテンツ プレースホルダー 4">
            <a:extLst>
              <a:ext uri="{FF2B5EF4-FFF2-40B4-BE49-F238E27FC236}">
                <a16:creationId xmlns:a16="http://schemas.microsoft.com/office/drawing/2014/main" id="{F86F7438-8FCA-62D5-E893-638FD0211C2E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6851" y="1260000"/>
            <a:ext cx="7498299" cy="5178425"/>
          </a:xfrm>
        </p:spPr>
      </p:pic>
    </p:spTree>
    <p:extLst>
      <p:ext uri="{BB962C8B-B14F-4D97-AF65-F5344CB8AC3E}">
        <p14:creationId xmlns:p14="http://schemas.microsoft.com/office/powerpoint/2010/main" val="1826124310"/>
      </p:ext>
    </p:extLst>
  </p:cSld>
  <p:clrMapOvr>
    <a:masterClrMapping/>
  </p:clrMapOvr>
</p:sld>
</file>

<file path=ppt/theme/theme1.xml><?xml version="1.0" encoding="utf-8"?>
<a:theme xmlns:a="http://schemas.openxmlformats.org/drawingml/2006/main" name="1_レトロスペクト">
  <a:themeElements>
    <a:clrScheme name="レトロスペクト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8824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Medium</vt:lpstr>
      <vt:lpstr>Calibri</vt:lpstr>
      <vt:lpstr>1_レトロスペクト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全天球における歪みの総量</dc:title>
  <dc:creator>houshito</dc:creator>
  <cp:lastModifiedBy>Masayuki Nishiguchi</cp:lastModifiedBy>
  <cp:revision>457</cp:revision>
  <dcterms:created xsi:type="dcterms:W3CDTF">2024-06-07T08:10:12Z</dcterms:created>
  <dcterms:modified xsi:type="dcterms:W3CDTF">2025-02-25T01:44:18Z</dcterms:modified>
</cp:coreProperties>
</file>