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7"/>
    <p:restoredTop sz="94635"/>
  </p:normalViewPr>
  <p:slideViewPr>
    <p:cSldViewPr snapToGrid="0">
      <p:cViewPr>
        <p:scale>
          <a:sx n="150" d="100"/>
          <a:sy n="150" d="100"/>
        </p:scale>
        <p:origin x="1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19361BBC-C741-3D19-C345-A7F20EFA98C5}"/>
              </a:ext>
            </a:extLst>
          </p:cNvPr>
          <p:cNvGrpSpPr/>
          <p:nvPr/>
        </p:nvGrpSpPr>
        <p:grpSpPr>
          <a:xfrm>
            <a:off x="2796540" y="1803400"/>
            <a:ext cx="3972135" cy="3793067"/>
            <a:chOff x="2796540" y="1803400"/>
            <a:chExt cx="3972135" cy="37930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01402D4-2D90-2941-5089-7889B6B19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rcRect t="8986" b="7796"/>
            <a:stretch/>
          </p:blipFill>
          <p:spPr>
            <a:xfrm>
              <a:off x="2796540" y="1803400"/>
              <a:ext cx="3972135" cy="3793067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27B85CA-9D29-8B68-5C41-760ACFC10B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7550" y="2373818"/>
              <a:ext cx="78404" cy="128082"/>
            </a:xfrm>
            <a:prstGeom prst="line">
              <a:avLst/>
            </a:prstGeom>
            <a:ln w="2222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3BF93ED-9117-B4C2-A127-8F4D4116E6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0042" y="3676547"/>
              <a:ext cx="129024" cy="231879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18B4CFA-2155-D78E-D4F9-DADCACC94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4634" y="2837741"/>
              <a:ext cx="129573" cy="221501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027DDF8-2E69-DC09-BA28-641853E0AA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90495" y="4059422"/>
              <a:ext cx="317459" cy="550862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3112462-F9CF-565A-E43D-6D1BAD877F93}"/>
                </a:ext>
              </a:extLst>
            </p:cNvPr>
            <p:cNvCxnSpPr>
              <a:cxnSpLocks/>
            </p:cNvCxnSpPr>
            <p:nvPr/>
          </p:nvCxnSpPr>
          <p:spPr>
            <a:xfrm>
              <a:off x="3237945" y="4419784"/>
              <a:ext cx="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F00FAB3-A017-C683-B315-4DFF9B281057}"/>
                </a:ext>
              </a:extLst>
            </p:cNvPr>
            <p:cNvCxnSpPr>
              <a:cxnSpLocks/>
            </p:cNvCxnSpPr>
            <p:nvPr/>
          </p:nvCxnSpPr>
          <p:spPr>
            <a:xfrm>
              <a:off x="6298645" y="2933884"/>
              <a:ext cx="0" cy="0"/>
            </a:xfrm>
            <a:prstGeom prst="line">
              <a:avLst/>
            </a:prstGeom>
            <a:ln w="254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681DE55-A728-AF6F-2375-F2E2B824C3BE}"/>
                </a:ext>
              </a:extLst>
            </p:cNvPr>
            <p:cNvCxnSpPr>
              <a:cxnSpLocks/>
            </p:cNvCxnSpPr>
            <p:nvPr/>
          </p:nvCxnSpPr>
          <p:spPr>
            <a:xfrm>
              <a:off x="3250504" y="4414713"/>
              <a:ext cx="1247654" cy="107779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A0D07C5-88ED-84F3-42A7-A3984ADD40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8158" y="4730238"/>
              <a:ext cx="1796171" cy="76227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ACE92B-CC4A-C03B-C488-D4F090411E8F}"/>
                </a:ext>
              </a:extLst>
            </p:cNvPr>
            <p:cNvCxnSpPr>
              <a:cxnSpLocks/>
            </p:cNvCxnSpPr>
            <p:nvPr/>
          </p:nvCxnSpPr>
          <p:spPr>
            <a:xfrm>
              <a:off x="3250504" y="2608563"/>
              <a:ext cx="1247654" cy="107779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8BDC61-5024-4085-A5A2-5A6BE20C1B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8158" y="2924088"/>
              <a:ext cx="1796171" cy="76227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2DE5DFF-E1D2-61CD-F12F-424C586F21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8158" y="3676547"/>
              <a:ext cx="0" cy="1815965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20F3065-A64D-5A06-60CF-A5EC9F25FA87}"/>
                </a:ext>
              </a:extLst>
            </p:cNvPr>
            <p:cNvCxnSpPr>
              <a:cxnSpLocks/>
            </p:cNvCxnSpPr>
            <p:nvPr/>
          </p:nvCxnSpPr>
          <p:spPr>
            <a:xfrm>
              <a:off x="5066778" y="1872641"/>
              <a:ext cx="1227551" cy="105144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E7E6BDC-832C-6B2B-76F7-CD0A6D002C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50503" y="1880212"/>
              <a:ext cx="1816275" cy="704683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C8844CE-1728-CF73-D453-035BBD662E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0257" y="2924088"/>
              <a:ext cx="0" cy="1815965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2FE9C5D-95AF-E224-E224-FC6AF2AE96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1714" y="2570337"/>
              <a:ext cx="0" cy="1815965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27095FF-A69C-83D6-6753-EECF4FDA500A}"/>
                    </a:ext>
                  </a:extLst>
                </p:cNvPr>
                <p:cNvSpPr txBox="1"/>
                <p:nvPr/>
              </p:nvSpPr>
              <p:spPr>
                <a:xfrm>
                  <a:off x="4482230" y="4960776"/>
                  <a:ext cx="35189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1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de-DE" sz="1400" b="1" i="0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  <m:t>𝐬𝐜𝐞𝐧𝐞</m:t>
                            </m:r>
                          </m:sub>
                        </m:sSub>
                      </m:oMath>
                    </m:oMathPara>
                  </a14:m>
                  <a:endPara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27095FF-A69C-83D6-6753-EECF4FDA50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2230" y="4960776"/>
                  <a:ext cx="351890" cy="307777"/>
                </a:xfrm>
                <a:prstGeom prst="rect">
                  <a:avLst/>
                </a:prstGeom>
                <a:blipFill>
                  <a:blip r:embed="rId4"/>
                  <a:stretch>
                    <a:fillRect r="-655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4E052AA-B76F-B1DA-15E4-9B13F8985C6B}"/>
                    </a:ext>
                  </a:extLst>
                </p:cNvPr>
                <p:cNvSpPr txBox="1"/>
                <p:nvPr/>
              </p:nvSpPr>
              <p:spPr>
                <a:xfrm>
                  <a:off x="5875954" y="2195737"/>
                  <a:ext cx="35189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/>
                            </m:ctrlPr>
                          </m:sSubPr>
                          <m:e>
                            <m:r>
                              <a:rPr lang="en-GB" sz="1400" b="1" i="1"/>
                              <m:t>𝐎</m:t>
                            </m:r>
                          </m:e>
                          <m:sub>
                            <m:r>
                              <a:rPr lang="en-GB" sz="1400" b="1" i="1"/>
                              <m:t>𝐜</m:t>
                            </m:r>
                          </m:sub>
                        </m:sSub>
                      </m:oMath>
                    </m:oMathPara>
                  </a14:m>
                  <a:endPara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4E052AA-B76F-B1DA-15E4-9B13F8985C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5954" y="2195737"/>
                  <a:ext cx="351890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646F08A-C374-578D-8F7D-E166D601813E}"/>
                    </a:ext>
                  </a:extLst>
                </p:cNvPr>
                <p:cNvSpPr txBox="1"/>
                <p:nvPr/>
              </p:nvSpPr>
              <p:spPr>
                <a:xfrm>
                  <a:off x="4482230" y="4610284"/>
                  <a:ext cx="35189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/>
                            </m:ctrlPr>
                          </m:sSubPr>
                          <m:e>
                            <m:r>
                              <a:rPr lang="de-DE" sz="1400" b="1" i="0" smtClean="0">
                                <a:latin typeface="Cambria Math" panose="02040503050406030204" pitchFamily="18" charset="0"/>
                              </a:rPr>
                              <m:t>𝐋</m:t>
                            </m:r>
                          </m:e>
                          <m:sub>
                            <m:r>
                              <a:rPr lang="en-GB" sz="1400" b="1" i="1"/>
                              <m:t>𝐜</m:t>
                            </m:r>
                          </m:sub>
                        </m:sSub>
                      </m:oMath>
                    </m:oMathPara>
                  </a14:m>
                  <a:endPara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646F08A-C374-578D-8F7D-E166D60181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2230" y="4610284"/>
                  <a:ext cx="351890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08460D2-C050-8567-AD4B-8BA4DE212D6F}"/>
                    </a:ext>
                  </a:extLst>
                </p:cNvPr>
                <p:cNvSpPr txBox="1"/>
                <p:nvPr/>
              </p:nvSpPr>
              <p:spPr>
                <a:xfrm>
                  <a:off x="6298027" y="2770199"/>
                  <a:ext cx="35189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/>
                            </m:ctrlPr>
                          </m:sSubPr>
                          <m:e>
                            <m:r>
                              <a:rPr lang="de-DE" sz="1400" b="1" i="0" smtClean="0">
                                <a:latin typeface="Cambria Math" panose="020405030504060302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de-DE" sz="1400" b="1" i="0" smtClean="0">
                                <a:latin typeface="Cambria Math" panose="02040503050406030204" pitchFamily="18" charset="0"/>
                              </a:rPr>
                              <m:t>𝐞𝐧𝐝</m:t>
                            </m:r>
                          </m:sub>
                        </m:sSub>
                      </m:oMath>
                    </m:oMathPara>
                  </a14:m>
                  <a:endPara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D08460D2-C050-8567-AD4B-8BA4DE212D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8027" y="2770199"/>
                  <a:ext cx="351890" cy="307777"/>
                </a:xfrm>
                <a:prstGeom prst="rect">
                  <a:avLst/>
                </a:prstGeom>
                <a:blipFill>
                  <a:blip r:embed="rId7"/>
                  <a:stretch>
                    <a:fillRect r="-3103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0705B76-3D3B-44BF-DD24-150A2ABF010D}"/>
                    </a:ext>
                  </a:extLst>
                </p:cNvPr>
                <p:cNvSpPr txBox="1"/>
                <p:nvPr/>
              </p:nvSpPr>
              <p:spPr>
                <a:xfrm>
                  <a:off x="2836302" y="4377743"/>
                  <a:ext cx="35189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/>
                            </m:ctrlPr>
                          </m:sSubPr>
                          <m:e>
                            <m:r>
                              <a:rPr lang="de-DE" sz="1400" b="1" i="0" smtClean="0">
                                <a:latin typeface="Cambria Math" panose="02040503050406030204" pitchFamily="18" charset="0"/>
                              </a:rPr>
                              <m:t>𝐕</m:t>
                            </m:r>
                          </m:e>
                          <m:sub>
                            <m:r>
                              <a:rPr lang="de-DE" sz="1400" b="1" i="0" smtClean="0">
                                <a:latin typeface="Cambria Math" panose="02040503050406030204" pitchFamily="18" charset="0"/>
                              </a:rPr>
                              <m:t>𝐬𝐭𝐚𝐫𝐭</m:t>
                            </m:r>
                          </m:sub>
                        </m:sSub>
                      </m:oMath>
                    </m:oMathPara>
                  </a14:m>
                  <a:endParaRPr lang="en-US" sz="14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E0705B76-3D3B-44BF-DD24-150A2ABF01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6302" y="4377743"/>
                  <a:ext cx="351890" cy="307777"/>
                </a:xfrm>
                <a:prstGeom prst="rect">
                  <a:avLst/>
                </a:prstGeom>
                <a:blipFill>
                  <a:blip r:embed="rId8"/>
                  <a:stretch>
                    <a:fillRect r="-448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13</cp:revision>
  <dcterms:created xsi:type="dcterms:W3CDTF">2024-06-25T09:24:57Z</dcterms:created>
  <dcterms:modified xsi:type="dcterms:W3CDTF">2025-02-10T14:39:57Z</dcterms:modified>
</cp:coreProperties>
</file>