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65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2"/>
    <p:restoredTop sz="94746"/>
  </p:normalViewPr>
  <p:slideViewPr>
    <p:cSldViewPr snapToGrid="0">
      <p:cViewPr>
        <p:scale>
          <a:sx n="219" d="100"/>
          <a:sy n="219" d="100"/>
        </p:scale>
        <p:origin x="-2944" y="-1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FB7EFDF7-9354-5BFC-3C61-131106A5092A}"/>
              </a:ext>
            </a:extLst>
          </p:cNvPr>
          <p:cNvGrpSpPr/>
          <p:nvPr/>
        </p:nvGrpSpPr>
        <p:grpSpPr>
          <a:xfrm>
            <a:off x="2983003" y="1682788"/>
            <a:ext cx="3600000" cy="3769860"/>
            <a:chOff x="2983003" y="1682788"/>
            <a:chExt cx="3600000" cy="3769860"/>
          </a:xfrm>
        </p:grpSpPr>
        <p:sp>
          <p:nvSpPr>
            <p:cNvPr id="147" name="Pie 146">
              <a:extLst>
                <a:ext uri="{FF2B5EF4-FFF2-40B4-BE49-F238E27FC236}">
                  <a16:creationId xmlns:a16="http://schemas.microsoft.com/office/drawing/2014/main" id="{05110404-EC82-32CE-B3FD-5368E78E0141}"/>
                </a:ext>
              </a:extLst>
            </p:cNvPr>
            <p:cNvSpPr>
              <a:spLocks/>
            </p:cNvSpPr>
            <p:nvPr/>
          </p:nvSpPr>
          <p:spPr>
            <a:xfrm rot="5400000">
              <a:off x="3170840" y="4732648"/>
              <a:ext cx="720000" cy="720000"/>
            </a:xfrm>
            <a:prstGeom prst="pie">
              <a:avLst>
                <a:gd name="adj1" fmla="val 7910982"/>
                <a:gd name="adj2" fmla="val 9564679"/>
              </a:avLst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8ACEB96-15EF-09F6-83BB-B38D83F72B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74FF9A-7ECC-1177-2FA9-E4BF08635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781BDA-49B8-D357-1B58-94C55C200D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871DA71-A760-282A-907C-2BC0F3BF97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F9E966D-24D1-2BE2-0DF5-7B6BD58A19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1B844FB-9019-6257-1A9E-450C230D8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E3A42EC-F7E4-6772-B287-D735CE350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95FF842-4DAC-B4B7-2416-F2E99B10B4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4B7E3F1-D52F-F129-D957-3740B96097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74B6ECE-D616-1BD3-B3A8-821C5BC532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4FC253E-E4B5-60D6-DDE0-3B5466CFA4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076AB60-A398-E133-BFAB-3CC119FFB7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E2697C-313E-81C0-2AC8-2F9AA38021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5D943B-CCEE-5F58-DCB9-BE82C14921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D418A9-97C3-9055-8AD4-C865E0410E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E43A0E5-8FAB-5044-CEFA-97DC372BD7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431541-3A3A-2304-D959-85C065F69C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18BC6A-C485-8360-FA85-44F06761A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E12A0E-7DCB-459F-0A45-819AA99F12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E802D4-7224-54F7-BBAA-A35DD73D92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B82952-5907-0224-327F-F8F47796F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2E7764-B7EF-F602-61EC-CFCA91D9A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37D8E98-20A8-33A3-B88F-EB5DF69AC3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4DD5A57-7161-A29D-234C-01886941C3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4A8E76-8060-22BD-2D48-4C90BC5C49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068016-15DE-D8E7-C979-778E2C09AF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CB8435C-6B1F-FCD9-D86E-6625060F65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D2EF0F6-811D-8AA9-943D-5C02630AF2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3AEC33D-E706-9882-6D23-18E2FE3EAA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E96B9B4-4ECC-2DE9-605F-3DC3B561A6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0FF9580-0BF8-B5B9-6599-1DC98BF33B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C4E14DC-7E24-3B2D-4C9E-F8B9B49B1B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B9FF258-7B93-2F87-5FD4-7F23066F3A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28DE551-E081-EFC1-AD85-9361A5D64E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BFE16CF-50F0-3268-FA2E-DBF8269A3D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D916E9E9-B2A2-3272-1BF9-82B734104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4312" y="3670935"/>
              <a:ext cx="0" cy="35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2A68F53-9F03-9219-6B19-AE252A072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003" y="4022370"/>
              <a:ext cx="371309" cy="37671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7A59629-5DB1-43E0-D6F2-20CA8F76B0DA}"/>
                </a:ext>
              </a:extLst>
            </p:cNvPr>
            <p:cNvCxnSpPr>
              <a:cxnSpLocks/>
            </p:cNvCxnSpPr>
            <p:nvPr/>
          </p:nvCxnSpPr>
          <p:spPr>
            <a:xfrm>
              <a:off x="5688545" y="4399085"/>
              <a:ext cx="34426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E197EFF-FC33-5317-16B8-8B170239BFD0}"/>
                </a:ext>
              </a:extLst>
            </p:cNvPr>
            <p:cNvCxnSpPr>
              <a:cxnSpLocks/>
            </p:cNvCxnSpPr>
            <p:nvPr/>
          </p:nvCxnSpPr>
          <p:spPr>
            <a:xfrm>
              <a:off x="4972130" y="3676477"/>
              <a:ext cx="700491" cy="72260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C94AACD-23CD-E7B5-E5FC-C4C227DF67AB}"/>
                </a:ext>
              </a:extLst>
            </p:cNvPr>
            <p:cNvCxnSpPr>
              <a:cxnSpLocks/>
            </p:cNvCxnSpPr>
            <p:nvPr/>
          </p:nvCxnSpPr>
          <p:spPr>
            <a:xfrm>
              <a:off x="3533385" y="3673649"/>
              <a:ext cx="14272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41BB7C6-4D42-F5F3-3812-F4E148EA1D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0105" y="3674800"/>
              <a:ext cx="398436" cy="36298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3D87AE0D-3392-7EEF-4597-950FC0146CAA}"/>
                </a:ext>
              </a:extLst>
            </p:cNvPr>
            <p:cNvCxnSpPr>
              <a:cxnSpLocks/>
            </p:cNvCxnSpPr>
            <p:nvPr/>
          </p:nvCxnSpPr>
          <p:spPr>
            <a:xfrm>
              <a:off x="3138032" y="4037781"/>
              <a:ext cx="396280" cy="33299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0031C4A-FA19-DC15-6D9F-9B115DF6DC83}"/>
                </a:ext>
              </a:extLst>
            </p:cNvPr>
            <p:cNvCxnSpPr>
              <a:cxnSpLocks/>
            </p:cNvCxnSpPr>
            <p:nvPr/>
          </p:nvCxnSpPr>
          <p:spPr>
            <a:xfrm>
              <a:off x="3545181" y="4391450"/>
              <a:ext cx="0" cy="71133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C775E5C0-6C41-54AC-6B53-3FAEBBBD9C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03911" y="3996649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2F36199-B4CD-FCB8-B204-C8C343A102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45C2F3C-40D8-781F-3E4A-3BC08CAFF5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151BBA2A-AF61-882A-1A88-5EBB3204B256}"/>
                </a:ext>
              </a:extLst>
            </p:cNvPr>
            <p:cNvSpPr txBox="1"/>
            <p:nvPr/>
          </p:nvSpPr>
          <p:spPr>
            <a:xfrm>
              <a:off x="3820057" y="4648077"/>
              <a:ext cx="152731" cy="1941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K</a:t>
              </a: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84C53621-EDB3-6FDB-9084-F114E394BAF0}"/>
                </a:ext>
              </a:extLst>
            </p:cNvPr>
            <p:cNvCxnSpPr>
              <a:cxnSpLocks/>
            </p:cNvCxnSpPr>
            <p:nvPr/>
          </p:nvCxnSpPr>
          <p:spPr>
            <a:xfrm>
              <a:off x="3553795" y="4790542"/>
              <a:ext cx="318695" cy="31627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DD2A54E6-72A9-ED61-A991-E5256EF608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43090" y="4068689"/>
              <a:ext cx="378830" cy="99416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Diamond 116">
              <a:extLst>
                <a:ext uri="{FF2B5EF4-FFF2-40B4-BE49-F238E27FC236}">
                  <a16:creationId xmlns:a16="http://schemas.microsoft.com/office/drawing/2014/main" id="{79625447-8C6F-C738-078B-F169A42CBA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96686" y="4752240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4C27444E-1F8D-7D2B-56E6-57A7DFF8633C}"/>
                </a:ext>
              </a:extLst>
            </p:cNvPr>
            <p:cNvSpPr txBox="1"/>
            <p:nvPr/>
          </p:nvSpPr>
          <p:spPr>
            <a:xfrm>
              <a:off x="5523700" y="4341761"/>
              <a:ext cx="29488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path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1296280-F50D-5ACC-EC67-2CE99F975169}"/>
                </a:ext>
              </a:extLst>
            </p:cNvPr>
            <p:cNvSpPr txBox="1"/>
            <p:nvPr/>
          </p:nvSpPr>
          <p:spPr>
            <a:xfrm flipH="1">
              <a:off x="6237103" y="3483543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AED9809-728C-539F-3955-F2F91305A83E}"/>
                </a:ext>
              </a:extLst>
            </p:cNvPr>
            <p:cNvSpPr txBox="1"/>
            <p:nvPr/>
          </p:nvSpPr>
          <p:spPr>
            <a:xfrm flipH="1">
              <a:off x="3723509" y="5117994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L’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D7A4255-C0B2-6DE5-A1DB-84F1E809D7B0}"/>
                </a:ext>
              </a:extLst>
            </p:cNvPr>
            <p:cNvSpPr txBox="1"/>
            <p:nvPr/>
          </p:nvSpPr>
          <p:spPr>
            <a:xfrm flipH="1">
              <a:off x="3359218" y="5109119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E8CB875-4FDA-D5C2-7924-4767CFC92F37}"/>
                </a:ext>
              </a:extLst>
            </p:cNvPr>
            <p:cNvSpPr txBox="1"/>
            <p:nvPr/>
          </p:nvSpPr>
          <p:spPr>
            <a:xfrm>
              <a:off x="3375037" y="4567882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C’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6FE68D6D-7C13-510A-1983-EE30CFC4ABE0}"/>
                </a:ext>
              </a:extLst>
            </p:cNvPr>
            <p:cNvSpPr txBox="1"/>
            <p:nvPr/>
          </p:nvSpPr>
          <p:spPr>
            <a:xfrm>
              <a:off x="2994146" y="3837322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DB3F7ED1-331E-AB3D-A236-87272297E3D2}"/>
              </a:ext>
            </a:extLst>
          </p:cNvPr>
          <p:cNvSpPr txBox="1"/>
          <p:nvPr/>
        </p:nvSpPr>
        <p:spPr>
          <a:xfrm>
            <a:off x="5907274" y="4669218"/>
            <a:ext cx="269386" cy="164794"/>
          </a:xfrm>
          <a:prstGeom prst="rect">
            <a:avLst/>
          </a:prstGeom>
          <a:solidFill>
            <a:schemeClr val="bg1"/>
          </a:solidFill>
        </p:spPr>
        <p:txBody>
          <a:bodyPr wrap="square" lIns="7200" tIns="7200" rIns="7200" bIns="3600" rtlCol="0">
            <a:spAutoFit/>
          </a:bodyPr>
          <a:lstStyle/>
          <a:p>
            <a:r>
              <a: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VOX</a:t>
            </a:r>
            <a:endParaRPr lang="en-DE" sz="1000" b="1" baseline="-250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8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885B511-5F00-E069-E9D9-C767AAEE5677}"/>
              </a:ext>
            </a:extLst>
          </p:cNvPr>
          <p:cNvGrpSpPr/>
          <p:nvPr/>
        </p:nvGrpSpPr>
        <p:grpSpPr>
          <a:xfrm>
            <a:off x="2983003" y="1682788"/>
            <a:ext cx="3600000" cy="3600000"/>
            <a:chOff x="2983003" y="1682788"/>
            <a:chExt cx="3600000" cy="3600000"/>
          </a:xfrm>
        </p:grpSpPr>
        <p:sp>
          <p:nvSpPr>
            <p:cNvPr id="124" name="Pie 123">
              <a:extLst>
                <a:ext uri="{FF2B5EF4-FFF2-40B4-BE49-F238E27FC236}">
                  <a16:creationId xmlns:a16="http://schemas.microsoft.com/office/drawing/2014/main" id="{43588999-6327-6DC9-D1DB-95FB043B98A6}"/>
                </a:ext>
              </a:extLst>
            </p:cNvPr>
            <p:cNvSpPr>
              <a:spLocks noChangeAspect="1"/>
            </p:cNvSpPr>
            <p:nvPr/>
          </p:nvSpPr>
          <p:spPr>
            <a:xfrm rot="3680622">
              <a:off x="3161519" y="4378902"/>
              <a:ext cx="720000" cy="720000"/>
            </a:xfrm>
            <a:prstGeom prst="pie">
              <a:avLst>
                <a:gd name="adj1" fmla="val 12604340"/>
                <a:gd name="adj2" fmla="val 15820180"/>
              </a:avLst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8ACEB96-15EF-09F6-83BB-B38D83F72B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74FF9A-7ECC-1177-2FA9-E4BF08635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781BDA-49B8-D357-1B58-94C55C200D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871DA71-A760-282A-907C-2BC0F3BF97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F9E966D-24D1-2BE2-0DF5-7B6BD58A19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1B844FB-9019-6257-1A9E-450C230D8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E3A42EC-F7E4-6772-B287-D735CE350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2F36199-B4CD-FCB8-B204-C8C343A102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95FF842-4DAC-B4B7-2416-F2E99B10B4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4B7E3F1-D52F-F129-D957-3740B96097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74B6ECE-D616-1BD3-B3A8-821C5BC532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4FC253E-E4B5-60D6-DDE0-3B5466CFA4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076AB60-A398-E133-BFAB-3CC119FFB7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E2697C-313E-81C0-2AC8-2F9AA38021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5D943B-CCEE-5F58-DCB9-BE82C14921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D418A9-97C3-9055-8AD4-C865E0410E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E43A0E5-8FAB-5044-CEFA-97DC372BD7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431541-3A3A-2304-D959-85C065F69C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18BC6A-C485-8360-FA85-44F06761A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E12A0E-7DCB-459F-0A45-819AA99F12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E802D4-7224-54F7-BBAA-A35DD73D92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B82952-5907-0224-327F-F8F47796F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2E7764-B7EF-F602-61EC-CFCA91D9A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37D8E98-20A8-33A3-B88F-EB5DF69AC3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4DD5A57-7161-A29D-234C-01886941C3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4A8E76-8060-22BD-2D48-4C90BC5C49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068016-15DE-D8E7-C979-778E2C09AF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CB8435C-6B1F-FCD9-D86E-6625060F65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D2EF0F6-811D-8AA9-943D-5C02630AF2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3AEC33D-E706-9882-6D23-18E2FE3EAA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E96B9B4-4ECC-2DE9-605F-3DC3B561A6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0FF9580-0BF8-B5B9-6599-1DC98BF33B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C4E14DC-7E24-3B2D-4C9E-F8B9B49B1B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B9FF258-7B93-2F87-5FD4-7F23066F3A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28DE551-E081-EFC1-AD85-9361A5D64E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BFE16CF-50F0-3268-FA2E-DBF8269A3D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45C2F3C-40D8-781F-3E4A-3BC08CAFF5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CD460AEC-F90E-F8C0-41AB-A963578D82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8459" y="3721282"/>
              <a:ext cx="1374588" cy="99605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D916E9E9-B2A2-3272-1BF9-82B734104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4312" y="3670935"/>
              <a:ext cx="0" cy="35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2A68F53-9F03-9219-6B19-AE252A072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003" y="4022370"/>
              <a:ext cx="371309" cy="37671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7A59629-5DB1-43E0-D6F2-20CA8F76B0DA}"/>
                </a:ext>
              </a:extLst>
            </p:cNvPr>
            <p:cNvCxnSpPr>
              <a:cxnSpLocks/>
            </p:cNvCxnSpPr>
            <p:nvPr/>
          </p:nvCxnSpPr>
          <p:spPr>
            <a:xfrm>
              <a:off x="5688545" y="4399085"/>
              <a:ext cx="34426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E197EFF-FC33-5317-16B8-8B170239BFD0}"/>
                </a:ext>
              </a:extLst>
            </p:cNvPr>
            <p:cNvCxnSpPr>
              <a:cxnSpLocks/>
            </p:cNvCxnSpPr>
            <p:nvPr/>
          </p:nvCxnSpPr>
          <p:spPr>
            <a:xfrm>
              <a:off x="4972130" y="3676477"/>
              <a:ext cx="700491" cy="72260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C94AACD-23CD-E7B5-E5FC-C4C227DF67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003" y="3670935"/>
              <a:ext cx="387183" cy="554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41BB7C6-4D42-F5F3-3812-F4E148EA1D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003" y="3670935"/>
              <a:ext cx="1081484" cy="107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C775E5C0-6C41-54AC-6B53-3FAEBBBD9C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23047" y="3631282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BB4509B-4A02-D978-C0CC-17702D0E42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0210" y="4745862"/>
              <a:ext cx="0" cy="35692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E207408-32F4-A225-C992-A3BA15B3AA09}"/>
                </a:ext>
              </a:extLst>
            </p:cNvPr>
            <p:cNvSpPr txBox="1"/>
            <p:nvPr/>
          </p:nvSpPr>
          <p:spPr>
            <a:xfrm>
              <a:off x="3814450" y="4642780"/>
              <a:ext cx="113970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379ED500-A13C-18F2-0E6E-751819A2AD9C}"/>
                </a:ext>
              </a:extLst>
            </p:cNvPr>
            <p:cNvSpPr txBox="1"/>
            <p:nvPr/>
          </p:nvSpPr>
          <p:spPr>
            <a:xfrm>
              <a:off x="4795696" y="3478122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CE455A8-D806-280A-EBA6-25D181C3D011}"/>
                </a:ext>
              </a:extLst>
            </p:cNvPr>
            <p:cNvSpPr txBox="1"/>
            <p:nvPr/>
          </p:nvSpPr>
          <p:spPr>
            <a:xfrm>
              <a:off x="5523700" y="4341761"/>
              <a:ext cx="29488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path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9CE11E1-8D66-BE60-2A31-06FDCB855BAE}"/>
                </a:ext>
              </a:extLst>
            </p:cNvPr>
            <p:cNvSpPr txBox="1"/>
            <p:nvPr/>
          </p:nvSpPr>
          <p:spPr>
            <a:xfrm flipH="1">
              <a:off x="6237103" y="3483543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D27F3DBE-3BB1-5252-9A09-066634820D42}"/>
                </a:ext>
              </a:extLst>
            </p:cNvPr>
            <p:cNvSpPr txBox="1"/>
            <p:nvPr/>
          </p:nvSpPr>
          <p:spPr>
            <a:xfrm>
              <a:off x="5908310" y="4663465"/>
              <a:ext cx="269386" cy="16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41D4A22-2E91-FB4F-F44C-D6D1B41255B5}"/>
                </a:ext>
              </a:extLst>
            </p:cNvPr>
            <p:cNvSpPr txBox="1"/>
            <p:nvPr/>
          </p:nvSpPr>
          <p:spPr>
            <a:xfrm flipH="1">
              <a:off x="3359820" y="4742788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E03BC2F-88BE-BD31-9CAB-87C0E1540B40}"/>
                </a:ext>
              </a:extLst>
            </p:cNvPr>
            <p:cNvSpPr txBox="1"/>
            <p:nvPr/>
          </p:nvSpPr>
          <p:spPr>
            <a:xfrm flipH="1">
              <a:off x="3359218" y="5109119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L’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8A1DC12-AF4A-8A28-92AD-664EADD24719}"/>
                </a:ext>
              </a:extLst>
            </p:cNvPr>
            <p:cNvSpPr txBox="1"/>
            <p:nvPr/>
          </p:nvSpPr>
          <p:spPr>
            <a:xfrm>
              <a:off x="3363389" y="4567882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C’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6" name="Diamond 125">
              <a:extLst>
                <a:ext uri="{FF2B5EF4-FFF2-40B4-BE49-F238E27FC236}">
                  <a16:creationId xmlns:a16="http://schemas.microsoft.com/office/drawing/2014/main" id="{BFB7EEB3-4186-E3FC-EC67-1571191AF9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84028" y="4703135"/>
              <a:ext cx="90000" cy="90000"/>
            </a:xfrm>
            <a:prstGeom prst="diamond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90461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18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13</cp:revision>
  <dcterms:created xsi:type="dcterms:W3CDTF">2024-06-25T09:24:57Z</dcterms:created>
  <dcterms:modified xsi:type="dcterms:W3CDTF">2025-03-10T15:23:11Z</dcterms:modified>
</cp:coreProperties>
</file>