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82"/>
    <p:restoredTop sz="94726"/>
  </p:normalViewPr>
  <p:slideViewPr>
    <p:cSldViewPr snapToGrid="0">
      <p:cViewPr varScale="1">
        <p:scale>
          <a:sx n="102" d="100"/>
          <a:sy n="102" d="100"/>
        </p:scale>
        <p:origin x="216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7E73D-D169-CFB0-648B-1615260BFB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87FE06-BB8D-99AC-D11E-0CEF005061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D832DE-7211-C024-EAD2-DAE5382FE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789126-DF06-F1EF-E7E3-F6EEDF534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F4D277-3969-55B2-341D-3A2BA92B2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412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6CB02-65CE-97AE-BB36-ADBC93FCB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AC6D9C-9BD7-363A-E791-A67B27C5F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50A76D-C067-4FFF-4BEA-C08C04CFD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422A6B-FC5E-A7EE-099D-5A079224D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15404-E3BB-B453-CEF9-F129BE524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11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19434B-E54C-1C6B-FC44-051C372273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ACC917-1629-9714-5C22-4741FCCEDB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E99AF0-6B14-AF04-075E-AEF95A6D4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2EE331-0BDA-539E-863D-61DC365FE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4FD593-7529-2A4B-98DF-E877A72CB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028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41865-9C3E-72CF-046E-3BAD78F4C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C3DDB7-5543-4168-45DE-2EB345F30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3086A4-520A-A549-1931-9DF428684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35232-DE80-0C9D-DA50-DA5740D6A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1AC50-DF86-90E1-8773-F7FF2CD74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65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97169-C836-D615-64D5-DC5430806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6E4947-A28A-136F-8C70-D697258FBA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F1D108-758F-60AA-461E-264F31B0C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5CA192-6DD9-3BA9-10C9-2ED10C00F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C7D3B-0B4A-06C2-7250-B10292844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016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7989E-CBAE-5E12-01A2-F3EA69D3F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206D72-0C97-B1C7-4049-1FAA75DEDF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16ACEF-EF2E-0F35-9BCA-32050198A4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FB5534-96E6-6218-FBA2-45B0CA959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404605-DF54-2250-ADE3-0296910B3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3DC693-9F38-0406-17AC-DB7C29A92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228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7013E-5F16-C0DB-F7AF-F8627C055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4CD674-AB3E-2C15-A40A-F3F79AB5D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DB5A49-BE57-CA71-6917-AFFB5CFD09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7F380A-7416-23EB-47CF-B9482B22DA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67A0E4-68C7-00A6-DBA2-997E2EC4B4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C4E7D4-6AD6-94F6-6613-7B88CAE37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164877-16E3-9CE8-2627-7CA963241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A2AE0B5-9BC1-D6F0-ED41-39EEFE659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92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7D3E0-E929-A996-21AD-4C74A3BD5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7A42ED-AE4B-5547-3D5C-0B2C5B109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3AFC73-DA35-2155-E484-473F2605C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E2B413-7F80-80A4-FE81-36BC3D07F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20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D9402D-A859-0039-4F80-86298E373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7BAE50-597E-9920-BE63-FDA7630CB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9DB394-61B8-DD9A-1E5A-2134E539F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308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4F1FD-6DD4-C936-9A0E-DA346BF0D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01B93B-5A6C-4E67-5481-1B589838A6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E0E21A-08DA-2F2F-6A78-F28B5C7A5B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C17C72-C813-63B5-0EFB-5F9660DC4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498485-E5C8-D43F-FE79-403BEB6FC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04A8BF-EB05-C2A9-8D72-443C53DD5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981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85205-1574-5470-89F3-8A7663E82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7A07B3-A42A-233B-4E7D-47F5545EB8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77D96-EE4F-953A-E6D1-1BC78F0872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1E9BB0-7433-FE72-09CC-C2CB6FFB6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39758B-7803-981F-BCDE-99B58C357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CBA17-0B56-6714-48DD-A85792741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18C2E7-49F5-D67B-CBDC-C496493F6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8940C8-5818-5E10-85AF-8F9B4A09B7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EC759-950D-E991-1B23-84AD06FBE5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D6809C-B6C2-6112-2BF8-1B66A9A6A8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6DFFD-EDDC-76DF-76AF-09433D7C29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221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D070352-0D0B-96D9-DE09-BBFE169734C0}"/>
              </a:ext>
            </a:extLst>
          </p:cNvPr>
          <p:cNvGrpSpPr/>
          <p:nvPr/>
        </p:nvGrpSpPr>
        <p:grpSpPr>
          <a:xfrm>
            <a:off x="2983003" y="3482788"/>
            <a:ext cx="1800000" cy="1800000"/>
            <a:chOff x="2983003" y="3482788"/>
            <a:chExt cx="1800000" cy="180000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CD7F9BB1-142F-1553-CD94-011D100A884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4EE75FC-C140-D5FE-B16D-0AFE9FA0C89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4562788"/>
              <a:ext cx="360000" cy="360000"/>
            </a:xfrm>
            <a:prstGeom prst="rect">
              <a:avLst/>
            </a:prstGeom>
            <a:pattFill prst="wdUpDiag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6CF5904-F2B9-F76F-AC21-E630FB6EB43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7826C50-1323-5F70-1058-12B1DCFD2BB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7A3F707-F01F-3436-506A-B779A7A42D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3842788"/>
              <a:ext cx="360000" cy="360000"/>
            </a:xfrm>
            <a:prstGeom prst="rect">
              <a:avLst/>
            </a:prstGeom>
            <a:pattFill prst="wdUpDiag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B70B489-6142-57B1-67AB-8EF64BC6237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3842788"/>
              <a:ext cx="360000" cy="360000"/>
            </a:xfrm>
            <a:prstGeom prst="rect">
              <a:avLst/>
            </a:prstGeom>
            <a:pattFill prst="wdUpDiag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98295B9-3A4B-E40B-FFA3-BE14851803F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4202788"/>
              <a:ext cx="360000" cy="360000"/>
            </a:xfrm>
            <a:prstGeom prst="rect">
              <a:avLst/>
            </a:prstGeom>
            <a:pattFill prst="wdUpDiag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F8D24A3-8715-9415-8D08-BE1F02D92BA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EB9CA77-FD9C-B0B1-9AAA-82244F4C526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B61BFA2-DFA1-719B-7418-D11D41514BB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2357643-3B41-CC85-7CC5-F2E6FF75E16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121D94A-9F6C-12F8-31F2-BBF9A1A5E25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820F3B0-145B-1182-FA63-67B0DFC352E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3842788"/>
              <a:ext cx="360000" cy="360000"/>
            </a:xfrm>
            <a:prstGeom prst="rect">
              <a:avLst/>
            </a:prstGeom>
            <a:pattFill prst="wdUpDiag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BA5D5EE-EC38-C195-09ED-B8F0817755D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D3FB94E-17F1-DF7D-D28F-ABB806B2F8D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94F8464-C302-BDAC-6306-8A635D646F5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4202788"/>
              <a:ext cx="360000" cy="360000"/>
            </a:xfrm>
            <a:prstGeom prst="rect">
              <a:avLst/>
            </a:prstGeom>
            <a:pattFill prst="wdUpDiag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C58BBDB-210C-81F3-7951-F8B78185045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3691974-EA7F-80E6-72F9-2F12099D8AE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4562788"/>
              <a:ext cx="360000" cy="360000"/>
            </a:xfrm>
            <a:prstGeom prst="rect">
              <a:avLst/>
            </a:prstGeom>
            <a:pattFill prst="wdUpDiag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E9E594F-13A1-0E01-71F3-DEDBEC1F23D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4562788"/>
              <a:ext cx="360000" cy="360000"/>
            </a:xfrm>
            <a:prstGeom prst="rect">
              <a:avLst/>
            </a:prstGeom>
            <a:pattFill prst="wdUpDiag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D267F35-74FF-9511-CA57-7F084939A4D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B54CCC18-A628-B9DA-52E5-D3D52AF00C8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E850B28-2F2E-33F9-6575-2F793D117EB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0452EA6-E0FE-75BD-91C3-1C0D55B98A3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8C1D950-7601-3491-0167-03C5074005D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96A80CA-6370-3116-D136-E3F46D54891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4202788"/>
              <a:ext cx="360000" cy="360000"/>
            </a:xfrm>
            <a:prstGeom prst="rect">
              <a:avLst/>
            </a:prstGeom>
            <a:pattFill prst="pct5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B85BD6C-BB0C-E989-E237-DF7B5F4C9A5A}"/>
                </a:ext>
              </a:extLst>
            </p:cNvPr>
            <p:cNvSpPr txBox="1"/>
            <p:nvPr/>
          </p:nvSpPr>
          <p:spPr>
            <a:xfrm>
              <a:off x="3761793" y="4300391"/>
              <a:ext cx="242419" cy="16479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K</a:t>
              </a:r>
              <a:r>
                <a:rPr lang="en-DE" sz="10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vox</a:t>
              </a:r>
              <a:endParaRPr lang="en-DE" sz="1000" b="1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AEEB1D2-6CCC-E287-FCA7-33D04D592B09}"/>
                </a:ext>
              </a:extLst>
            </p:cNvPr>
            <p:cNvSpPr txBox="1"/>
            <p:nvPr/>
          </p:nvSpPr>
          <p:spPr>
            <a:xfrm>
              <a:off x="3393469" y="3938254"/>
              <a:ext cx="259067" cy="16479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N</a:t>
              </a:r>
              <a:r>
                <a:rPr lang="en-DE" sz="1000" b="1" baseline="30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(K)</a:t>
              </a:r>
              <a:endParaRPr lang="en-DE" sz="1000" b="1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2425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5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Cambria Math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Terentiv, Leon</dc:creator>
  <cp:lastModifiedBy>Terentiv, Leon</cp:lastModifiedBy>
  <cp:revision>9</cp:revision>
  <dcterms:created xsi:type="dcterms:W3CDTF">2024-06-25T09:24:57Z</dcterms:created>
  <dcterms:modified xsi:type="dcterms:W3CDTF">2025-03-10T15:19:22Z</dcterms:modified>
</cp:coreProperties>
</file>