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3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2570C4-98EC-E3B1-6815-C40761D73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53786C-E81C-1784-D683-25A03A992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B1FD86-BE38-FF26-B91E-6D7D5D82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F5B69B-878A-E43A-4D13-237237A67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E03E32-7935-AB64-C24D-4AAC2624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01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FC8970-4CA7-5398-3CBB-0CBCE4CDD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0556D7-2054-B643-071A-5E0AF48D9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DF33B1-E6DE-AB44-5617-55FFFFEC9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4875CD-25F1-5CEB-C8EA-F35FE90F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8AA0D0-8D70-C6A4-79DA-BD5ABDA1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54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43B6EE-F35D-0DE9-3DEE-7706C94173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0275A0-373D-CED8-7068-CFA9F9E2D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6D010E-515C-9258-54AA-06C95B72B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C7E6A1-0150-998B-2538-E02EA2063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A1903A-26EC-B0B3-731C-8BC89E2C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95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81A575-C087-B18C-5A00-017037C1F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E8B1BF-D8A1-79E5-FBCF-BF36F2BF7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FC0B8B-E14A-9632-C7BE-9C59E76A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D19984-17CA-57C2-7E10-0C68D8FC1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4A4BDF-5566-AEAF-515F-41A322E8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80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E0144-9BF5-6F1A-F26A-B98B7E182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F8B077-D8D6-4568-7599-D4586351E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ED4CA9-60AB-035A-FAF6-A29752374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89F5F4-455D-4094-0DF4-27C966CD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D9E05B-B07A-0648-CA74-389578E2F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47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19E6B8-D59F-9C29-F7F9-3DE20E0CB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448465-676B-1254-E616-1BB1B2056F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2DA6E4-409D-E7D7-86D0-C5D43833A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53FD9B-FAC2-9C3C-A8FA-321E6774A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337101-63E3-C022-69FC-9B359D31B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4F874D-6B1C-A215-AA67-6C85FF3A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854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B9D93B-308D-A225-5493-1859F3260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4B1BFD-33FF-02C6-EE3A-FD23F7806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E82AFA-F920-D85E-701E-DB0651980B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7FF1A79-F2DC-630F-63B6-6F7276C9FB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BF5C809-AF9E-1F03-AB8D-44681EC2FB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47E2CBF-6C64-DA11-4B53-B94ECD0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8B5648-FE6E-12CE-6906-06BCEF632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BB9D8B-7E3E-7311-6A69-49AAA9117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86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86D0C-BB67-085F-6FC1-D719CAF22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E08D90D-3CE6-0AAC-227D-52CA3D431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A56665-8925-47D4-2705-02DD9F61F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DD23E1-B51F-CA86-17CD-DF10ACFA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32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046C0EA-A0EC-36F3-CD0E-8959EE978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969258-5150-9FF8-7EA1-9A1D9D0F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383E6C-3D1D-BFF7-1463-1AC069DFA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40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C18FF-F6C6-B37D-FC7E-69A86B8F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683D21-8684-371D-A934-73D171214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0272983-EAD1-E596-6BF1-766145BC2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E8BB8A-61F3-FE3E-AE72-52C0C3C68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9B8C5E-56C7-6242-CE37-0D5BB21AA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8FB2A8-3521-1A2C-7E1F-B0DA759D0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22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C76182-00AE-E31D-9829-06E0C3E0E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2053D2-4101-F8BA-74DB-89EC71739D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428210-2586-F974-E106-10C1FAB3B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7389AF-906D-8BFE-E83D-CFE51DAA3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F21507-4C4B-73D0-DCE1-D3ACD5515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6A54D5-8F51-DA52-33FB-F355D5EC1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77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ECE507-944A-3BCD-C5B6-C0E74A0A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1DB597-B7A0-B8FD-50DC-3D8D81216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69FD70-C302-0374-818A-9718AECFE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A5062-32D1-4115-A49E-BD699F166B3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C60643-E0FA-A256-E28E-ABDDCF9E1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058355-DACA-9581-AEC5-6DE2E28EE5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63996-2B5A-442F-8B05-54959067E9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01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4328279-6A83-DCF8-7BD3-7BC2B54F9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640438" y="3763887"/>
            <a:ext cx="1767109" cy="13335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99EB0F7-A8E2-4540-C35E-6D9D10D55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11482" y="3717551"/>
            <a:ext cx="1767109" cy="1333500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0322CBCF-AE9D-94E8-6C74-5126B323D371}"/>
              </a:ext>
            </a:extLst>
          </p:cNvPr>
          <p:cNvSpPr/>
          <p:nvPr/>
        </p:nvSpPr>
        <p:spPr>
          <a:xfrm>
            <a:off x="1992380" y="2600493"/>
            <a:ext cx="381964" cy="3819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D6C9B8F-9367-5E5F-623D-7B7C287EE9E8}"/>
              </a:ext>
            </a:extLst>
          </p:cNvPr>
          <p:cNvSpPr/>
          <p:nvPr/>
        </p:nvSpPr>
        <p:spPr>
          <a:xfrm>
            <a:off x="2675286" y="2301479"/>
            <a:ext cx="381964" cy="3819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2F4732F-0200-8381-B15B-AE0CCDB46834}"/>
              </a:ext>
            </a:extLst>
          </p:cNvPr>
          <p:cNvSpPr/>
          <p:nvPr/>
        </p:nvSpPr>
        <p:spPr>
          <a:xfrm>
            <a:off x="4165416" y="2496427"/>
            <a:ext cx="381964" cy="3819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10CCECB-DD42-E5EF-4533-5AA4AB93760A}"/>
              </a:ext>
            </a:extLst>
          </p:cNvPr>
          <p:cNvGrpSpPr/>
          <p:nvPr/>
        </p:nvGrpSpPr>
        <p:grpSpPr>
          <a:xfrm rot="10800000">
            <a:off x="2907402" y="3580482"/>
            <a:ext cx="775504" cy="925975"/>
            <a:chOff x="3240912" y="1504709"/>
            <a:chExt cx="775504" cy="925975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61511BC9-6737-B3B9-353F-285674DCB280}"/>
                </a:ext>
              </a:extLst>
            </p:cNvPr>
            <p:cNvSpPr/>
            <p:nvPr/>
          </p:nvSpPr>
          <p:spPr>
            <a:xfrm>
              <a:off x="3240912" y="1504709"/>
              <a:ext cx="775504" cy="740779"/>
            </a:xfrm>
            <a:prstGeom prst="ellips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 dirty="0"/>
            </a:p>
          </p:txBody>
        </p:sp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45897435-BBAB-FEA2-C08B-D1DBFCB0D40C}"/>
                </a:ext>
              </a:extLst>
            </p:cNvPr>
            <p:cNvSpPr/>
            <p:nvPr/>
          </p:nvSpPr>
          <p:spPr>
            <a:xfrm rot="10800000">
              <a:off x="3527056" y="2245488"/>
              <a:ext cx="199992" cy="185196"/>
            </a:xfrm>
            <a:prstGeom prst="triangl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00"/>
            </a:p>
          </p:txBody>
        </p:sp>
      </p:grp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00C15724-BC3C-AE10-7B81-126C1C0ADEA9}"/>
              </a:ext>
            </a:extLst>
          </p:cNvPr>
          <p:cNvCxnSpPr>
            <a:cxnSpLocks/>
          </p:cNvCxnSpPr>
          <p:nvPr/>
        </p:nvCxnSpPr>
        <p:spPr>
          <a:xfrm>
            <a:off x="2300973" y="2968260"/>
            <a:ext cx="410965" cy="8936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FB34653E-F2BD-B409-8963-0A1F43CFBBB5}"/>
              </a:ext>
            </a:extLst>
          </p:cNvPr>
          <p:cNvCxnSpPr>
            <a:cxnSpLocks/>
          </p:cNvCxnSpPr>
          <p:nvPr/>
        </p:nvCxnSpPr>
        <p:spPr>
          <a:xfrm flipH="1">
            <a:off x="2858488" y="2675253"/>
            <a:ext cx="29001" cy="11609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F5DEC1F-97B9-2DB8-FD99-929723C9FDA3}"/>
              </a:ext>
            </a:extLst>
          </p:cNvPr>
          <p:cNvCxnSpPr>
            <a:cxnSpLocks/>
          </p:cNvCxnSpPr>
          <p:nvPr/>
        </p:nvCxnSpPr>
        <p:spPr>
          <a:xfrm flipH="1">
            <a:off x="2948566" y="2715667"/>
            <a:ext cx="1309557" cy="11004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二等辺三角形 12">
            <a:extLst>
              <a:ext uri="{FF2B5EF4-FFF2-40B4-BE49-F238E27FC236}">
                <a16:creationId xmlns:a16="http://schemas.microsoft.com/office/drawing/2014/main" id="{DB14E5D5-0B8C-6AD3-46D1-5F727786D40B}"/>
              </a:ext>
            </a:extLst>
          </p:cNvPr>
          <p:cNvSpPr/>
          <p:nvPr/>
        </p:nvSpPr>
        <p:spPr>
          <a:xfrm>
            <a:off x="1337444" y="2998398"/>
            <a:ext cx="410965" cy="38196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7A66B0B3-0C10-A97D-C706-23D8AA89EB49}"/>
              </a:ext>
            </a:extLst>
          </p:cNvPr>
          <p:cNvSpPr/>
          <p:nvPr/>
        </p:nvSpPr>
        <p:spPr>
          <a:xfrm>
            <a:off x="4812194" y="2936423"/>
            <a:ext cx="410965" cy="38196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0D06BAA-4D27-26D1-6FD9-D5955E56E5BC}"/>
              </a:ext>
            </a:extLst>
          </p:cNvPr>
          <p:cNvSpPr txBox="1"/>
          <p:nvPr/>
        </p:nvSpPr>
        <p:spPr>
          <a:xfrm>
            <a:off x="1269157" y="2131797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object</a:t>
            </a:r>
            <a:r>
              <a:rPr lang="ja-JP" altLang="en-US" sz="180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7A5C9F-C9FA-B2CB-5B64-F104E0A4103B}"/>
              </a:ext>
            </a:extLst>
          </p:cNvPr>
          <p:cNvSpPr txBox="1"/>
          <p:nvPr/>
        </p:nvSpPr>
        <p:spPr>
          <a:xfrm>
            <a:off x="2283112" y="1834615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object</a:t>
            </a:r>
            <a:r>
              <a:rPr lang="en-US" altLang="ja-JP" sz="180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endParaRPr lang="ja-JP" altLang="en-US" sz="1801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51AC7F4-03B6-4856-8E3B-D7224280C3F3}"/>
              </a:ext>
            </a:extLst>
          </p:cNvPr>
          <p:cNvSpPr txBox="1"/>
          <p:nvPr/>
        </p:nvSpPr>
        <p:spPr>
          <a:xfrm>
            <a:off x="4196095" y="2030094"/>
            <a:ext cx="1144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object</a:t>
            </a:r>
            <a:r>
              <a:rPr lang="en-US" altLang="ja-JP" sz="180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n</a:t>
            </a:r>
            <a:endParaRPr lang="ja-JP" altLang="en-US" sz="1801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25A1314-FFF7-574F-DD12-F8E76DC58552}"/>
              </a:ext>
            </a:extLst>
          </p:cNvPr>
          <p:cNvSpPr txBox="1"/>
          <p:nvPr/>
        </p:nvSpPr>
        <p:spPr>
          <a:xfrm>
            <a:off x="4695528" y="3300140"/>
            <a:ext cx="60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rp</a:t>
            </a:r>
            <a:r>
              <a:rPr lang="en-US" altLang="ja-JP" sz="180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endParaRPr lang="ja-JP" altLang="en-US" sz="180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65084D36-1EA2-7D50-3C7E-932BC9754A1F}"/>
              </a:ext>
            </a:extLst>
          </p:cNvPr>
          <p:cNvSpPr/>
          <p:nvPr/>
        </p:nvSpPr>
        <p:spPr>
          <a:xfrm>
            <a:off x="8233855" y="2638592"/>
            <a:ext cx="381964" cy="3819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FEFC96E6-88A7-A710-8D1E-349B40861157}"/>
              </a:ext>
            </a:extLst>
          </p:cNvPr>
          <p:cNvSpPr/>
          <p:nvPr/>
        </p:nvSpPr>
        <p:spPr>
          <a:xfrm>
            <a:off x="8916760" y="2339579"/>
            <a:ext cx="381964" cy="3819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F00CB160-4BAF-96AD-0F69-4DB7537442DD}"/>
              </a:ext>
            </a:extLst>
          </p:cNvPr>
          <p:cNvSpPr/>
          <p:nvPr/>
        </p:nvSpPr>
        <p:spPr>
          <a:xfrm>
            <a:off x="10415683" y="2638592"/>
            <a:ext cx="381964" cy="3819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03A6698-BF70-1CF8-C592-D8C6A34F1F37}"/>
              </a:ext>
            </a:extLst>
          </p:cNvPr>
          <p:cNvGrpSpPr/>
          <p:nvPr/>
        </p:nvGrpSpPr>
        <p:grpSpPr>
          <a:xfrm rot="10800000">
            <a:off x="9148877" y="3618580"/>
            <a:ext cx="775504" cy="925975"/>
            <a:chOff x="3240912" y="1504709"/>
            <a:chExt cx="775504" cy="925975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38965D38-DA5B-6F68-3807-E0F1BD0A272B}"/>
                </a:ext>
              </a:extLst>
            </p:cNvPr>
            <p:cNvSpPr/>
            <p:nvPr/>
          </p:nvSpPr>
          <p:spPr>
            <a:xfrm>
              <a:off x="3240912" y="1504709"/>
              <a:ext cx="775504" cy="740779"/>
            </a:xfrm>
            <a:prstGeom prst="ellips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1" dirty="0"/>
            </a:p>
          </p:txBody>
        </p:sp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30DE5B3D-152B-B66F-A52E-6552034C1133}"/>
                </a:ext>
              </a:extLst>
            </p:cNvPr>
            <p:cNvSpPr/>
            <p:nvPr/>
          </p:nvSpPr>
          <p:spPr>
            <a:xfrm rot="10800000">
              <a:off x="3527056" y="2245488"/>
              <a:ext cx="199992" cy="185196"/>
            </a:xfrm>
            <a:prstGeom prst="triangle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801"/>
            </a:p>
          </p:txBody>
        </p:sp>
      </p:grp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A4BD4012-B507-A2C2-79F3-5B056022949D}"/>
              </a:ext>
            </a:extLst>
          </p:cNvPr>
          <p:cNvCxnSpPr>
            <a:cxnSpLocks/>
          </p:cNvCxnSpPr>
          <p:nvPr/>
        </p:nvCxnSpPr>
        <p:spPr>
          <a:xfrm>
            <a:off x="8021650" y="3350699"/>
            <a:ext cx="931764" cy="7305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0AB36DB4-BDBC-BD32-5EE6-DC2209A93578}"/>
              </a:ext>
            </a:extLst>
          </p:cNvPr>
          <p:cNvCxnSpPr>
            <a:cxnSpLocks/>
          </p:cNvCxnSpPr>
          <p:nvPr/>
        </p:nvCxnSpPr>
        <p:spPr>
          <a:xfrm flipH="1">
            <a:off x="9275512" y="3381807"/>
            <a:ext cx="1757833" cy="7805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二等辺三角形 26">
            <a:extLst>
              <a:ext uri="{FF2B5EF4-FFF2-40B4-BE49-F238E27FC236}">
                <a16:creationId xmlns:a16="http://schemas.microsoft.com/office/drawing/2014/main" id="{05D8AC83-D937-5818-08C4-EFBEC0D8F3FD}"/>
              </a:ext>
            </a:extLst>
          </p:cNvPr>
          <p:cNvSpPr/>
          <p:nvPr/>
        </p:nvSpPr>
        <p:spPr>
          <a:xfrm>
            <a:off x="7578919" y="3036496"/>
            <a:ext cx="410965" cy="38196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28" name="二等辺三角形 27">
            <a:extLst>
              <a:ext uri="{FF2B5EF4-FFF2-40B4-BE49-F238E27FC236}">
                <a16:creationId xmlns:a16="http://schemas.microsoft.com/office/drawing/2014/main" id="{22C824CA-184D-F17A-8A6A-6896572B7FE5}"/>
              </a:ext>
            </a:extLst>
          </p:cNvPr>
          <p:cNvSpPr/>
          <p:nvPr/>
        </p:nvSpPr>
        <p:spPr>
          <a:xfrm>
            <a:off x="11114384" y="2964640"/>
            <a:ext cx="410965" cy="38196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4783B75A-706B-72A5-14C1-8A207746EECF}"/>
              </a:ext>
            </a:extLst>
          </p:cNvPr>
          <p:cNvSpPr/>
          <p:nvPr/>
        </p:nvSpPr>
        <p:spPr>
          <a:xfrm>
            <a:off x="7793186" y="2359981"/>
            <a:ext cx="519545" cy="591038"/>
          </a:xfrm>
          <a:custGeom>
            <a:avLst/>
            <a:gdLst>
              <a:gd name="connsiteX0" fmla="*/ 519545 w 519545"/>
              <a:gd name="connsiteY0" fmla="*/ 289703 h 591039"/>
              <a:gd name="connsiteX1" fmla="*/ 176645 w 519545"/>
              <a:gd name="connsiteY1" fmla="*/ 9148 h 591039"/>
              <a:gd name="connsiteX2" fmla="*/ 0 w 519545"/>
              <a:gd name="connsiteY2" fmla="*/ 591039 h 591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9545" h="591039">
                <a:moveTo>
                  <a:pt x="519545" y="289703"/>
                </a:moveTo>
                <a:cubicBezTo>
                  <a:pt x="391390" y="124314"/>
                  <a:pt x="263236" y="-41075"/>
                  <a:pt x="176645" y="9148"/>
                </a:cubicBezTo>
                <a:cubicBezTo>
                  <a:pt x="90054" y="59371"/>
                  <a:pt x="45027" y="325205"/>
                  <a:pt x="0" y="591039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0C120552-5A86-07A1-1C5D-789C3F00B578}"/>
              </a:ext>
            </a:extLst>
          </p:cNvPr>
          <p:cNvSpPr/>
          <p:nvPr/>
        </p:nvSpPr>
        <p:spPr>
          <a:xfrm>
            <a:off x="8447812" y="1841924"/>
            <a:ext cx="2815936" cy="1109097"/>
          </a:xfrm>
          <a:custGeom>
            <a:avLst/>
            <a:gdLst>
              <a:gd name="connsiteX0" fmla="*/ 2815936 w 2815936"/>
              <a:gd name="connsiteY0" fmla="*/ 1109096 h 1109096"/>
              <a:gd name="connsiteX1" fmla="*/ 2452255 w 2815936"/>
              <a:gd name="connsiteY1" fmla="*/ 319387 h 1109096"/>
              <a:gd name="connsiteX2" fmla="*/ 737755 w 2815936"/>
              <a:gd name="connsiteY2" fmla="*/ 18050 h 1109096"/>
              <a:gd name="connsiteX3" fmla="*/ 0 w 2815936"/>
              <a:gd name="connsiteY3" fmla="*/ 797369 h 1109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5936" h="1109096">
                <a:moveTo>
                  <a:pt x="2815936" y="1109096"/>
                </a:moveTo>
                <a:cubicBezTo>
                  <a:pt x="2807277" y="805162"/>
                  <a:pt x="2798618" y="501228"/>
                  <a:pt x="2452255" y="319387"/>
                </a:cubicBezTo>
                <a:cubicBezTo>
                  <a:pt x="2105891" y="137546"/>
                  <a:pt x="1146464" y="-61614"/>
                  <a:pt x="737755" y="18050"/>
                </a:cubicBezTo>
                <a:cubicBezTo>
                  <a:pt x="329046" y="97714"/>
                  <a:pt x="164523" y="447541"/>
                  <a:pt x="0" y="797369"/>
                </a:cubicBezTo>
              </a:path>
            </a:pathLst>
          </a:custGeom>
          <a:noFill/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38240D55-1B3F-EC72-4C42-DB476AAEF1A6}"/>
              </a:ext>
            </a:extLst>
          </p:cNvPr>
          <p:cNvSpPr/>
          <p:nvPr/>
        </p:nvSpPr>
        <p:spPr>
          <a:xfrm>
            <a:off x="7710059" y="1872971"/>
            <a:ext cx="1340427" cy="1036485"/>
          </a:xfrm>
          <a:custGeom>
            <a:avLst/>
            <a:gdLst>
              <a:gd name="connsiteX0" fmla="*/ 1340427 w 1340427"/>
              <a:gd name="connsiteY0" fmla="*/ 454595 h 1036486"/>
              <a:gd name="connsiteX1" fmla="*/ 748145 w 1340427"/>
              <a:gd name="connsiteY1" fmla="*/ 7786 h 1036486"/>
              <a:gd name="connsiteX2" fmla="*/ 238990 w 1340427"/>
              <a:gd name="connsiteY2" fmla="*/ 236386 h 1036486"/>
              <a:gd name="connsiteX3" fmla="*/ 0 w 1340427"/>
              <a:gd name="connsiteY3" fmla="*/ 1036486 h 103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0427" h="1036486">
                <a:moveTo>
                  <a:pt x="1340427" y="454595"/>
                </a:moveTo>
                <a:cubicBezTo>
                  <a:pt x="1136072" y="249374"/>
                  <a:pt x="931718" y="44154"/>
                  <a:pt x="748145" y="7786"/>
                </a:cubicBezTo>
                <a:cubicBezTo>
                  <a:pt x="564572" y="-28582"/>
                  <a:pt x="363681" y="64936"/>
                  <a:pt x="238990" y="236386"/>
                </a:cubicBezTo>
                <a:cubicBezTo>
                  <a:pt x="114299" y="407836"/>
                  <a:pt x="57149" y="722161"/>
                  <a:pt x="0" y="1036486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4AFB20BF-C37D-5779-4622-065517AA48C3}"/>
              </a:ext>
            </a:extLst>
          </p:cNvPr>
          <p:cNvSpPr/>
          <p:nvPr/>
        </p:nvSpPr>
        <p:spPr>
          <a:xfrm>
            <a:off x="9102440" y="1834013"/>
            <a:ext cx="2360556" cy="1075442"/>
          </a:xfrm>
          <a:custGeom>
            <a:avLst/>
            <a:gdLst>
              <a:gd name="connsiteX0" fmla="*/ 0 w 2360557"/>
              <a:gd name="connsiteY0" fmla="*/ 483159 h 1075441"/>
              <a:gd name="connsiteX1" fmla="*/ 446809 w 2360557"/>
              <a:gd name="connsiteY1" fmla="*/ 129868 h 1075441"/>
              <a:gd name="connsiteX2" fmla="*/ 1506682 w 2360557"/>
              <a:gd name="connsiteY2" fmla="*/ 15568 h 1075441"/>
              <a:gd name="connsiteX3" fmla="*/ 2275609 w 2360557"/>
              <a:gd name="connsiteY3" fmla="*/ 441595 h 1075441"/>
              <a:gd name="connsiteX4" fmla="*/ 2306782 w 2360557"/>
              <a:gd name="connsiteY4" fmla="*/ 1075441 h 1075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0557" h="1075441">
                <a:moveTo>
                  <a:pt x="0" y="483159"/>
                </a:moveTo>
                <a:cubicBezTo>
                  <a:pt x="97847" y="345479"/>
                  <a:pt x="195695" y="207800"/>
                  <a:pt x="446809" y="129868"/>
                </a:cubicBezTo>
                <a:cubicBezTo>
                  <a:pt x="697923" y="51936"/>
                  <a:pt x="1201882" y="-36386"/>
                  <a:pt x="1506682" y="15568"/>
                </a:cubicBezTo>
                <a:cubicBezTo>
                  <a:pt x="1811482" y="67522"/>
                  <a:pt x="2142259" y="264949"/>
                  <a:pt x="2275609" y="441595"/>
                </a:cubicBezTo>
                <a:cubicBezTo>
                  <a:pt x="2408959" y="618241"/>
                  <a:pt x="2357870" y="846841"/>
                  <a:pt x="2306782" y="1075441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260AB952-1DDD-DB07-F65A-C7719BD35FF4}"/>
              </a:ext>
            </a:extLst>
          </p:cNvPr>
          <p:cNvSpPr/>
          <p:nvPr/>
        </p:nvSpPr>
        <p:spPr>
          <a:xfrm>
            <a:off x="7658103" y="1457004"/>
            <a:ext cx="3002972" cy="1358933"/>
          </a:xfrm>
          <a:custGeom>
            <a:avLst/>
            <a:gdLst>
              <a:gd name="connsiteX0" fmla="*/ 0 w 3002973"/>
              <a:gd name="connsiteY0" fmla="*/ 1358934 h 1358934"/>
              <a:gd name="connsiteX1" fmla="*/ 145473 w 3002973"/>
              <a:gd name="connsiteY1" fmla="*/ 631570 h 1358934"/>
              <a:gd name="connsiteX2" fmla="*/ 716973 w 3002973"/>
              <a:gd name="connsiteY2" fmla="*/ 132806 h 1358934"/>
              <a:gd name="connsiteX3" fmla="*/ 1880755 w 3002973"/>
              <a:gd name="connsiteY3" fmla="*/ 8115 h 1358934"/>
              <a:gd name="connsiteX4" fmla="*/ 2421082 w 3002973"/>
              <a:gd name="connsiteY4" fmla="*/ 60070 h 1358934"/>
              <a:gd name="connsiteX5" fmla="*/ 2899064 w 3002973"/>
              <a:gd name="connsiteY5" fmla="*/ 444534 h 1358934"/>
              <a:gd name="connsiteX6" fmla="*/ 3002973 w 3002973"/>
              <a:gd name="connsiteY6" fmla="*/ 1223852 h 135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2973" h="1358934">
                <a:moveTo>
                  <a:pt x="0" y="1358934"/>
                </a:moveTo>
                <a:cubicBezTo>
                  <a:pt x="12989" y="1097429"/>
                  <a:pt x="25978" y="835925"/>
                  <a:pt x="145473" y="631570"/>
                </a:cubicBezTo>
                <a:cubicBezTo>
                  <a:pt x="264969" y="427215"/>
                  <a:pt x="427759" y="236715"/>
                  <a:pt x="716973" y="132806"/>
                </a:cubicBezTo>
                <a:cubicBezTo>
                  <a:pt x="1006187" y="28897"/>
                  <a:pt x="1596737" y="20238"/>
                  <a:pt x="1880755" y="8115"/>
                </a:cubicBezTo>
                <a:cubicBezTo>
                  <a:pt x="2164773" y="-4008"/>
                  <a:pt x="2251364" y="-12667"/>
                  <a:pt x="2421082" y="60070"/>
                </a:cubicBezTo>
                <a:cubicBezTo>
                  <a:pt x="2590800" y="132806"/>
                  <a:pt x="2802082" y="250570"/>
                  <a:pt x="2899064" y="444534"/>
                </a:cubicBezTo>
                <a:cubicBezTo>
                  <a:pt x="2996046" y="638498"/>
                  <a:pt x="2999509" y="931175"/>
                  <a:pt x="3002973" y="1223852"/>
                </a:cubicBezTo>
              </a:path>
            </a:pathLst>
          </a:custGeom>
          <a:noFill/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38D38574-0EEE-7FCD-D054-A6E16A2C1BF3}"/>
              </a:ext>
            </a:extLst>
          </p:cNvPr>
          <p:cNvSpPr/>
          <p:nvPr/>
        </p:nvSpPr>
        <p:spPr>
          <a:xfrm>
            <a:off x="10702639" y="1893633"/>
            <a:ext cx="927721" cy="1130123"/>
          </a:xfrm>
          <a:custGeom>
            <a:avLst/>
            <a:gdLst>
              <a:gd name="connsiteX0" fmla="*/ 0 w 927720"/>
              <a:gd name="connsiteY0" fmla="*/ 756050 h 1130123"/>
              <a:gd name="connsiteX1" fmla="*/ 363682 w 927720"/>
              <a:gd name="connsiteY1" fmla="*/ 39077 h 1130123"/>
              <a:gd name="connsiteX2" fmla="*/ 748146 w 927720"/>
              <a:gd name="connsiteY2" fmla="*/ 163768 h 1130123"/>
              <a:gd name="connsiteX3" fmla="*/ 924791 w 927720"/>
              <a:gd name="connsiteY3" fmla="*/ 745659 h 1130123"/>
              <a:gd name="connsiteX4" fmla="*/ 841664 w 927720"/>
              <a:gd name="connsiteY4" fmla="*/ 1130123 h 1130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720" h="1130123">
                <a:moveTo>
                  <a:pt x="0" y="756050"/>
                </a:moveTo>
                <a:cubicBezTo>
                  <a:pt x="119495" y="446920"/>
                  <a:pt x="238991" y="137791"/>
                  <a:pt x="363682" y="39077"/>
                </a:cubicBezTo>
                <a:cubicBezTo>
                  <a:pt x="488373" y="-59637"/>
                  <a:pt x="654628" y="46004"/>
                  <a:pt x="748146" y="163768"/>
                </a:cubicBezTo>
                <a:cubicBezTo>
                  <a:pt x="841664" y="281532"/>
                  <a:pt x="909205" y="584600"/>
                  <a:pt x="924791" y="745659"/>
                </a:cubicBezTo>
                <a:cubicBezTo>
                  <a:pt x="940377" y="906718"/>
                  <a:pt x="891020" y="1018420"/>
                  <a:pt x="841664" y="1130123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6404FDB-9444-2103-7F6A-BA03D36EAE53}"/>
              </a:ext>
            </a:extLst>
          </p:cNvPr>
          <p:cNvSpPr txBox="1"/>
          <p:nvPr/>
        </p:nvSpPr>
        <p:spPr>
          <a:xfrm rot="2476072">
            <a:off x="7825430" y="3585248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HRIR</a:t>
            </a:r>
            <a:r>
              <a:rPr lang="en-US" altLang="ja-JP" sz="180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r1</a:t>
            </a:r>
            <a:endParaRPr lang="ja-JP" altLang="en-US" sz="1801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EC5E7B2-813B-99EA-FA14-E5867C840B86}"/>
              </a:ext>
            </a:extLst>
          </p:cNvPr>
          <p:cNvSpPr txBox="1"/>
          <p:nvPr/>
        </p:nvSpPr>
        <p:spPr>
          <a:xfrm rot="20117507">
            <a:off x="10092495" y="3530972"/>
            <a:ext cx="103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HRIR</a:t>
            </a:r>
            <a:r>
              <a:rPr lang="en-US" altLang="ja-JP" sz="180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r2</a:t>
            </a:r>
            <a:endParaRPr lang="ja-JP" altLang="en-US" sz="1801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06ED653-1AF0-F8EA-B9ED-BD26EADB4351}"/>
              </a:ext>
            </a:extLst>
          </p:cNvPr>
          <p:cNvSpPr txBox="1"/>
          <p:nvPr/>
        </p:nvSpPr>
        <p:spPr>
          <a:xfrm rot="16200000">
            <a:off x="2048766" y="2735547"/>
            <a:ext cx="1266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HRIR</a:t>
            </a:r>
            <a:r>
              <a:rPr lang="ja-JP" altLang="en-US" sz="180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5C6A42C-7542-04EF-6694-579B36748788}"/>
              </a:ext>
            </a:extLst>
          </p:cNvPr>
          <p:cNvSpPr txBox="1"/>
          <p:nvPr/>
        </p:nvSpPr>
        <p:spPr>
          <a:xfrm rot="19001864">
            <a:off x="3150368" y="2751623"/>
            <a:ext cx="930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HRIR</a:t>
            </a:r>
            <a:r>
              <a:rPr lang="en-US" altLang="ja-JP" sz="1801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n</a:t>
            </a:r>
            <a:endParaRPr lang="ja-JP" altLang="en-US" sz="180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矢印: 右 39">
            <a:extLst>
              <a:ext uri="{FF2B5EF4-FFF2-40B4-BE49-F238E27FC236}">
                <a16:creationId xmlns:a16="http://schemas.microsoft.com/office/drawing/2014/main" id="{A4FAEC3E-8D8E-ADBA-AD27-70B8E2DBC2A4}"/>
              </a:ext>
            </a:extLst>
          </p:cNvPr>
          <p:cNvSpPr/>
          <p:nvPr/>
        </p:nvSpPr>
        <p:spPr>
          <a:xfrm>
            <a:off x="6073979" y="3591348"/>
            <a:ext cx="1063554" cy="101322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4F3CDAF-EA7D-AFC1-C16C-22C94E3F833E}"/>
              </a:ext>
            </a:extLst>
          </p:cNvPr>
          <p:cNvSpPr txBox="1"/>
          <p:nvPr/>
        </p:nvSpPr>
        <p:spPr>
          <a:xfrm rot="334812">
            <a:off x="3282626" y="227561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……</a:t>
            </a:r>
            <a:endParaRPr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655A5D8-8B0A-EF10-6FFD-66D2BFAC2F60}"/>
              </a:ext>
            </a:extLst>
          </p:cNvPr>
          <p:cNvSpPr txBox="1"/>
          <p:nvPr/>
        </p:nvSpPr>
        <p:spPr>
          <a:xfrm rot="512729">
            <a:off x="9534925" y="234793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……</a:t>
            </a:r>
            <a:endParaRPr lang="ja-JP" altLang="en-US" sz="2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3C010B6-B640-E7EE-33BD-B97FCDEE1FFF}"/>
              </a:ext>
            </a:extLst>
          </p:cNvPr>
          <p:cNvSpPr txBox="1"/>
          <p:nvPr/>
        </p:nvSpPr>
        <p:spPr>
          <a:xfrm>
            <a:off x="1161364" y="4996809"/>
            <a:ext cx="4105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rp</a:t>
            </a:r>
            <a:r>
              <a:rPr lang="en-US" altLang="ja-JP" sz="180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 representative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position</a:t>
            </a:r>
            <a:r>
              <a:rPr lang="en-US" altLang="ja-JP" sz="180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</a:p>
          <a:p>
            <a:r>
              <a:rPr lang="en-US" altLang="ja-JP" sz="2400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rp</a:t>
            </a:r>
            <a:r>
              <a:rPr lang="en-US" altLang="ja-JP" sz="1801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en-US" altLang="ja-JP" sz="2400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: representative</a:t>
            </a:r>
            <a:r>
              <a:rPr lang="ja-JP" altLang="en-US" sz="2400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2400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position</a:t>
            </a:r>
            <a:r>
              <a:rPr lang="en-US" altLang="ja-JP" sz="1801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endParaRPr lang="en-US" altLang="ja-JP" sz="180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6934A7E-E9AC-4F70-816C-B4C8E9C1134A}"/>
              </a:ext>
            </a:extLst>
          </p:cNvPr>
          <p:cNvSpPr txBox="1"/>
          <p:nvPr/>
        </p:nvSpPr>
        <p:spPr>
          <a:xfrm>
            <a:off x="1263812" y="3310435"/>
            <a:ext cx="60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rp</a:t>
            </a:r>
            <a:r>
              <a:rPr lang="en-US" altLang="ja-JP" sz="180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endParaRPr lang="ja-JP" altLang="en-US" sz="1801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E25ACA6B-4488-0114-5C66-4C750F5867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465" y="472572"/>
            <a:ext cx="8594501" cy="6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B9418A9-4965-7FCB-0410-F1CE681D27A8}"/>
              </a:ext>
            </a:extLst>
          </p:cNvPr>
          <p:cNvSpPr txBox="1"/>
          <p:nvPr/>
        </p:nvSpPr>
        <p:spPr>
          <a:xfrm rot="14704715">
            <a:off x="1747866" y="3149529"/>
            <a:ext cx="1070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HRIR</a:t>
            </a:r>
            <a:r>
              <a:rPr lang="ja-JP" altLang="en-US" sz="180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615975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23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HGP創英角ｺﾞｼｯｸUB</vt:lpstr>
      <vt:lpstr>游ゴシック</vt:lpstr>
      <vt:lpstr>游ゴシック Light</vt:lpstr>
      <vt:lpstr>Arial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Masayuki Nishiguchi</dc:creator>
  <cp:lastModifiedBy>Silzle, Andreas</cp:lastModifiedBy>
  <cp:revision>15</cp:revision>
  <dcterms:created xsi:type="dcterms:W3CDTF">2024-08-30T10:08:30Z</dcterms:created>
  <dcterms:modified xsi:type="dcterms:W3CDTF">2025-03-05T19:05:59Z</dcterms:modified>
</cp:coreProperties>
</file>