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  <p:sldId id="285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/>
    <p:restoredTop sz="94726"/>
  </p:normalViewPr>
  <p:slideViewPr>
    <p:cSldViewPr snapToGrid="0">
      <p:cViewPr varScale="1">
        <p:scale>
          <a:sx n="104" d="100"/>
          <a:sy n="104" d="100"/>
        </p:scale>
        <p:origin x="240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52E828E-73A3-5FF0-4621-202F724AFD97}"/>
              </a:ext>
            </a:extLst>
          </p:cNvPr>
          <p:cNvGrpSpPr/>
          <p:nvPr/>
        </p:nvGrpSpPr>
        <p:grpSpPr>
          <a:xfrm>
            <a:off x="3343003" y="2042788"/>
            <a:ext cx="2880000" cy="2880000"/>
            <a:chOff x="3343003" y="2042788"/>
            <a:chExt cx="2880000" cy="288000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E8DBCBB-EF3A-6A8D-D1B3-A61C04FD1B17}"/>
                </a:ext>
              </a:extLst>
            </p:cNvPr>
            <p:cNvSpPr txBox="1"/>
            <p:nvPr/>
          </p:nvSpPr>
          <p:spPr>
            <a:xfrm>
              <a:off x="3747438" y="2824594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tx1"/>
                </a:solidFill>
              </a:endParaRP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55347AF-287A-2528-A654-F004DF132B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6875" y="2603750"/>
              <a:ext cx="1527694" cy="44744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394D47F-D9D4-22A4-8AA9-0099B5C96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858B712-C3E1-A9EA-B6B7-8489D6F3B323}"/>
                </a:ext>
              </a:extLst>
            </p:cNvPr>
            <p:cNvSpPr txBox="1"/>
            <p:nvPr/>
          </p:nvSpPr>
          <p:spPr>
            <a:xfrm>
              <a:off x="4828310" y="4577994"/>
              <a:ext cx="269386" cy="16479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BA26A4F-B8F8-023B-A690-C2D4EFD0BE88}"/>
              </a:ext>
            </a:extLst>
          </p:cNvPr>
          <p:cNvSpPr txBox="1"/>
          <p:nvPr/>
        </p:nvSpPr>
        <p:spPr>
          <a:xfrm>
            <a:off x="5215385" y="2415964"/>
            <a:ext cx="161128" cy="164794"/>
          </a:xfrm>
          <a:prstGeom prst="rect">
            <a:avLst/>
          </a:prstGeom>
          <a:noFill/>
        </p:spPr>
        <p:txBody>
          <a:bodyPr wrap="square" lIns="7200" tIns="7200" rIns="7200" bIns="3600" rtlCol="0">
            <a:spAutoFit/>
          </a:bodyPr>
          <a:lstStyle/>
          <a:p>
            <a:r>
              <a: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021772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D806126-BA83-B4BF-C2F3-1DF824F13F6F}"/>
              </a:ext>
            </a:extLst>
          </p:cNvPr>
          <p:cNvGrpSpPr/>
          <p:nvPr/>
        </p:nvGrpSpPr>
        <p:grpSpPr>
          <a:xfrm>
            <a:off x="3343003" y="2042788"/>
            <a:ext cx="2880000" cy="2880000"/>
            <a:chOff x="3343003" y="2042788"/>
            <a:chExt cx="2880000" cy="2880000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E8DBCBB-EF3A-6A8D-D1B3-A61C04FD1B17}"/>
                </a:ext>
              </a:extLst>
            </p:cNvPr>
            <p:cNvSpPr txBox="1"/>
            <p:nvPr/>
          </p:nvSpPr>
          <p:spPr>
            <a:xfrm>
              <a:off x="3747438" y="2824594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solidFill>
                  <a:schemeClr val="tx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188435D-CF0D-7C3D-07D7-B6A879C84C35}"/>
                </a:ext>
              </a:extLst>
            </p:cNvPr>
            <p:cNvSpPr txBox="1"/>
            <p:nvPr/>
          </p:nvSpPr>
          <p:spPr>
            <a:xfrm>
              <a:off x="5215385" y="2415964"/>
              <a:ext cx="161128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55347AF-287A-2528-A654-F004DF132B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6875" y="2603750"/>
              <a:ext cx="1527694" cy="44744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Diamond 148">
              <a:extLst>
                <a:ext uri="{FF2B5EF4-FFF2-40B4-BE49-F238E27FC236}">
                  <a16:creationId xmlns:a16="http://schemas.microsoft.com/office/drawing/2014/main" id="{3EE4AF85-2FB2-00A0-109F-FF82E7B9BB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01140" y="290024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394D47F-D9D4-22A4-8AA9-0099B5C96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4" name="Diamond 3">
              <a:extLst>
                <a:ext uri="{FF2B5EF4-FFF2-40B4-BE49-F238E27FC236}">
                  <a16:creationId xmlns:a16="http://schemas.microsoft.com/office/drawing/2014/main" id="{9F4619E0-17B9-9722-B81B-3F51ECFDD1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55345" y="2789382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" name="Diamond 4">
              <a:extLst>
                <a:ext uri="{FF2B5EF4-FFF2-40B4-BE49-F238E27FC236}">
                  <a16:creationId xmlns:a16="http://schemas.microsoft.com/office/drawing/2014/main" id="{E10226B8-90F5-6281-184A-C187C81FAA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56180" y="2667001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" name="Diamond 5">
              <a:extLst>
                <a:ext uri="{FF2B5EF4-FFF2-40B4-BE49-F238E27FC236}">
                  <a16:creationId xmlns:a16="http://schemas.microsoft.com/office/drawing/2014/main" id="{E7D2FD36-34BF-C18A-08BA-C0F6E81AC9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39569" y="2558750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7" name="Diamond 6">
              <a:extLst>
                <a:ext uri="{FF2B5EF4-FFF2-40B4-BE49-F238E27FC236}">
                  <a16:creationId xmlns:a16="http://schemas.microsoft.com/office/drawing/2014/main" id="{3254A08E-AEB3-35B4-1159-3B9A6814BD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11830" y="3006966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8BF2F79-3938-2DFE-5515-C172362D84DE}"/>
                </a:ext>
              </a:extLst>
            </p:cNvPr>
            <p:cNvSpPr txBox="1"/>
            <p:nvPr/>
          </p:nvSpPr>
          <p:spPr>
            <a:xfrm>
              <a:off x="4063003" y="2739884"/>
              <a:ext cx="2711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ER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48914BA-E327-C77D-CBF0-402F10D2815B}"/>
                </a:ext>
              </a:extLst>
            </p:cNvPr>
            <p:cNvSpPr txBox="1"/>
            <p:nvPr/>
          </p:nvSpPr>
          <p:spPr>
            <a:xfrm>
              <a:off x="4828310" y="4577994"/>
              <a:ext cx="269386" cy="16479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  <a:endParaRPr lang="en-DE" sz="1000" b="1" baseline="-25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5399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7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12</cp:revision>
  <dcterms:created xsi:type="dcterms:W3CDTF">2024-06-25T09:24:57Z</dcterms:created>
  <dcterms:modified xsi:type="dcterms:W3CDTF">2025-03-10T15:28:32Z</dcterms:modified>
</cp:coreProperties>
</file>