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</p:sldIdLst>
  <p:sldSz cx="12192000" cy="6858000"/>
  <p:notesSz cx="6858000" cy="9144000"/>
  <p:defaultTextStyle>
    <a:defPPr>
      <a:defRPr lang="en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>
      <p:cViewPr varScale="1">
        <p:scale>
          <a:sx n="162" d="100"/>
          <a:sy n="162" d="100"/>
        </p:scale>
        <p:origin x="204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5FEA7-95C5-4232-62AF-C1BD467158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DFAADA-B0A5-34CD-A503-C3F156625D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35B18-C27C-A8D9-4FE0-50ECAB076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A2FE-5526-A84F-A717-88305EBBB579}" type="datetimeFigureOut">
              <a:rPr lang="en-FI" smtClean="0"/>
              <a:t>10/24/2024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CAA475-9885-F452-1ED0-79548C8FD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BC136F-C3FE-8837-811E-601534312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41B52-BC41-894D-9D08-CB3E9CB45E20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766608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D8094-5CFF-31D2-57A7-F62BC9064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2F0F60-F91C-51FD-1F27-99652CF08B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B9DEC9-8BCB-3FEC-BC2C-9FC619198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A2FE-5526-A84F-A717-88305EBBB579}" type="datetimeFigureOut">
              <a:rPr lang="en-FI" smtClean="0"/>
              <a:t>10/24/2024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EA3B58-FFFC-5EEF-991B-994D0D052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A55730-B69C-D7CD-CF9C-1C1F20338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41B52-BC41-894D-9D08-CB3E9CB45E20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971859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AEA15A-3B67-139A-F6F7-64768706C9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7F0089-7EB0-7BEF-6CFD-8A7F7E024A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0F5C8B-1421-1931-7CB2-CDB43B682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A2FE-5526-A84F-A717-88305EBBB579}" type="datetimeFigureOut">
              <a:rPr lang="en-FI" smtClean="0"/>
              <a:t>10/24/2024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6F5B5B-6E06-CDEF-4CB9-4AA54310D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E67DD9-F679-583C-783F-B1B369B48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41B52-BC41-894D-9D08-CB3E9CB45E20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830145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4B65F-3383-B7AE-DB95-48C3AEB0E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777D8-16A3-2061-4413-178E2833E6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08A7B8-005F-806B-78EC-BAC952D17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A2FE-5526-A84F-A717-88305EBBB579}" type="datetimeFigureOut">
              <a:rPr lang="en-FI" smtClean="0"/>
              <a:t>10/24/2024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111C1D-83A1-EEEF-35DC-737D3567C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BE37F3-D32D-D7A7-2D36-C4DADD508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41B52-BC41-894D-9D08-CB3E9CB45E20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643628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DB19C-5D98-D39E-ADDF-D8D8B9BF8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B2B023-3F6B-DA25-6F38-1CF1C1B008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4B7B70-0B5C-A6BB-0009-6D8C336BB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A2FE-5526-A84F-A717-88305EBBB579}" type="datetimeFigureOut">
              <a:rPr lang="en-FI" smtClean="0"/>
              <a:t>10/24/2024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77E908-A68A-AEAE-7E37-D3330C321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EDEC1-155E-DFBF-EDDD-59B4CE341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41B52-BC41-894D-9D08-CB3E9CB45E20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735869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66747-AE65-EEEB-0902-5118B90E8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3CD61-5CF2-EECD-08F7-2ECBD0D44B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A8E57B-3CA4-472B-3568-2061137683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2AD104-F2F1-F6D5-152C-AB0823A01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A2FE-5526-A84F-A717-88305EBBB579}" type="datetimeFigureOut">
              <a:rPr lang="en-FI" smtClean="0"/>
              <a:t>10/24/2024</a:t>
            </a:fld>
            <a:endParaRPr lang="en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AB1359-390A-7C37-DEE3-433EC7B05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CC7858-975E-8D92-C00C-AB1CDE69C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41B52-BC41-894D-9D08-CB3E9CB45E20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287811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057BF-9050-7C83-FE1E-8B1DE9B52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68A59A-4514-1251-2309-D147D9D40A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D81E63-CE39-8206-9B6C-BD0EF43DAC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4FC5AD-90E0-272C-9A83-6FFE56767D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C5BE1C-D61A-E847-D7FF-5C51CEC576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783889-E54D-119E-076F-3161F4F06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A2FE-5526-A84F-A717-88305EBBB579}" type="datetimeFigureOut">
              <a:rPr lang="en-FI" smtClean="0"/>
              <a:t>10/24/2024</a:t>
            </a:fld>
            <a:endParaRPr lang="en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6F6F92-155C-04BF-35E6-7829AB6CF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E02409-4BFF-7955-AF00-E97647623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41B52-BC41-894D-9D08-CB3E9CB45E20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709045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4722D-9142-2929-95A3-A2DC8D891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A3A7FE-1165-98FE-8188-0B840686B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A2FE-5526-A84F-A717-88305EBBB579}" type="datetimeFigureOut">
              <a:rPr lang="en-FI" smtClean="0"/>
              <a:t>10/24/2024</a:t>
            </a:fld>
            <a:endParaRPr lang="en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717B1F-D1C0-1AD9-C412-E36E22F60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50D43B-0FB2-B768-06F4-CB567494A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41B52-BC41-894D-9D08-CB3E9CB45E20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038855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CE19A5-AB97-85BF-818A-4514A51EA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A2FE-5526-A84F-A717-88305EBBB579}" type="datetimeFigureOut">
              <a:rPr lang="en-FI" smtClean="0"/>
              <a:t>10/24/2024</a:t>
            </a:fld>
            <a:endParaRPr lang="en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89C2D4-73A2-3B18-A2BC-72AB4F705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4C4441-D005-1025-54B7-D4307CFBF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41B52-BC41-894D-9D08-CB3E9CB45E20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380597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66E16-13E6-F529-8849-496D6D5EF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0A03C-5F03-1FBA-654E-B8D8100305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F4F6B1-923C-139B-0D87-C3EEA8B987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D48570-C16F-9974-6E3D-7B58E61B3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A2FE-5526-A84F-A717-88305EBBB579}" type="datetimeFigureOut">
              <a:rPr lang="en-FI" smtClean="0"/>
              <a:t>10/24/2024</a:t>
            </a:fld>
            <a:endParaRPr lang="en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1DADB9-62FE-1667-EA26-073F42F39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C39A85-6E7C-2685-D69B-9656AB79B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41B52-BC41-894D-9D08-CB3E9CB45E20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770349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54D13-4C18-93B1-4746-786B65A04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6BFA86-1A8B-617C-CD14-085FF7A338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3D0A75-87A8-8BC8-318E-BA54062665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18E8B2-60B8-643D-CBB6-AE27B3CC1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A2FE-5526-A84F-A717-88305EBBB579}" type="datetimeFigureOut">
              <a:rPr lang="en-FI" smtClean="0"/>
              <a:t>10/24/2024</a:t>
            </a:fld>
            <a:endParaRPr lang="en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E11BCE-98D8-6B24-E8E0-A6260C5B2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4FB68F-F36D-7363-AF1C-414A223AF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41B52-BC41-894D-9D08-CB3E9CB45E20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872073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E9D7CC-819D-9141-ECFC-37C948E04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E2F324-89F2-DB4F-D115-BFC3F90B7E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5C1F3-839E-95F8-A98F-9B935F038E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BA2FE-5526-A84F-A717-88305EBBB579}" type="datetimeFigureOut">
              <a:rPr lang="en-FI" smtClean="0"/>
              <a:t>10/24/2024</a:t>
            </a:fld>
            <a:endParaRPr lang="en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4A57AF-E70D-5AC6-69CD-9AF57D51C0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F218A-DEEF-6F2B-7218-0937BA0DD0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41B52-BC41-894D-9D08-CB3E9CB45E20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32747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41FA5A72-DC78-7274-B38C-01E633AC437A}"/>
              </a:ext>
            </a:extLst>
          </p:cNvPr>
          <p:cNvGrpSpPr/>
          <p:nvPr/>
        </p:nvGrpSpPr>
        <p:grpSpPr>
          <a:xfrm>
            <a:off x="2312637" y="1777242"/>
            <a:ext cx="9269765" cy="3513446"/>
            <a:chOff x="2312637" y="1777242"/>
            <a:chExt cx="9269765" cy="351344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AB9D925-4D1A-41F2-DB35-75714BBA9485}"/>
                </a:ext>
              </a:extLst>
            </p:cNvPr>
            <p:cNvSpPr/>
            <p:nvPr/>
          </p:nvSpPr>
          <p:spPr>
            <a:xfrm>
              <a:off x="9822783" y="2449479"/>
              <a:ext cx="1302419" cy="250375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FI">
                  <a:solidFill>
                    <a:schemeClr val="tx1"/>
                  </a:solidFill>
                </a:rPr>
                <a:t>FDN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424F8D32-F605-8145-7F5B-8DAC53770D48}"/>
                </a:ext>
              </a:extLst>
            </p:cNvPr>
            <p:cNvCxnSpPr>
              <a:cxnSpLocks/>
              <a:stCxn id="8" idx="6"/>
              <a:endCxn id="26" idx="1"/>
            </p:cNvCxnSpPr>
            <p:nvPr/>
          </p:nvCxnSpPr>
          <p:spPr>
            <a:xfrm>
              <a:off x="8147847" y="3703443"/>
              <a:ext cx="351357" cy="24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B1782E1-3A70-9FD1-12FE-FB9FAD934D0C}"/>
                </a:ext>
              </a:extLst>
            </p:cNvPr>
            <p:cNvSpPr/>
            <p:nvPr/>
          </p:nvSpPr>
          <p:spPr>
            <a:xfrm>
              <a:off x="7749914" y="3512943"/>
              <a:ext cx="397933" cy="3810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FI">
                  <a:solidFill>
                    <a:schemeClr val="tx1"/>
                  </a:solidFill>
                </a:rPr>
                <a:t>+</a:t>
              </a:r>
            </a:p>
          </p:txBody>
        </p:sp>
        <p:cxnSp>
          <p:nvCxnSpPr>
            <p:cNvPr id="10" name="Elbow Connector 9">
              <a:extLst>
                <a:ext uri="{FF2B5EF4-FFF2-40B4-BE49-F238E27FC236}">
                  <a16:creationId xmlns:a16="http://schemas.microsoft.com/office/drawing/2014/main" id="{FB2DCC3D-0EA3-011F-D694-C34F01554C54}"/>
                </a:ext>
              </a:extLst>
            </p:cNvPr>
            <p:cNvCxnSpPr>
              <a:cxnSpLocks/>
              <a:stCxn id="19" idx="3"/>
              <a:endCxn id="8" idx="0"/>
            </p:cNvCxnSpPr>
            <p:nvPr/>
          </p:nvCxnSpPr>
          <p:spPr>
            <a:xfrm>
              <a:off x="7175867" y="2974725"/>
              <a:ext cx="773014" cy="538218"/>
            </a:xfrm>
            <a:prstGeom prst="bentConnector2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Elbow Connector 10">
              <a:extLst>
                <a:ext uri="{FF2B5EF4-FFF2-40B4-BE49-F238E27FC236}">
                  <a16:creationId xmlns:a16="http://schemas.microsoft.com/office/drawing/2014/main" id="{3A3FF796-2F05-3090-56E9-9DDA892E157F}"/>
                </a:ext>
              </a:extLst>
            </p:cNvPr>
            <p:cNvCxnSpPr>
              <a:cxnSpLocks/>
              <a:stCxn id="22" idx="3"/>
              <a:endCxn id="8" idx="4"/>
            </p:cNvCxnSpPr>
            <p:nvPr/>
          </p:nvCxnSpPr>
          <p:spPr>
            <a:xfrm flipV="1">
              <a:off x="7555360" y="3893943"/>
              <a:ext cx="393521" cy="541213"/>
            </a:xfrm>
            <a:prstGeom prst="bentConnector2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EC429457-E19A-9AC2-8213-54DA6BFD2737}"/>
                </a:ext>
              </a:extLst>
            </p:cNvPr>
            <p:cNvCxnSpPr>
              <a:cxnSpLocks/>
              <a:stCxn id="21" idx="3"/>
              <a:endCxn id="8" idx="2"/>
            </p:cNvCxnSpPr>
            <p:nvPr/>
          </p:nvCxnSpPr>
          <p:spPr>
            <a:xfrm flipV="1">
              <a:off x="7320170" y="3703443"/>
              <a:ext cx="429744" cy="24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6AD2949-F152-0F36-BD79-433F91C693A3}"/>
                </a:ext>
              </a:extLst>
            </p:cNvPr>
            <p:cNvSpPr/>
            <p:nvPr/>
          </p:nvSpPr>
          <p:spPr>
            <a:xfrm>
              <a:off x="6508668" y="2775758"/>
              <a:ext cx="667199" cy="39793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i-FI">
                  <a:solidFill>
                    <a:schemeClr val="tx1"/>
                  </a:solidFill>
                </a:rPr>
                <a:t>z</a:t>
              </a:r>
              <a:r>
                <a:rPr lang="fi-FI" baseline="30000">
                  <a:solidFill>
                    <a:schemeClr val="tx1"/>
                  </a:solidFill>
                </a:rPr>
                <a:t>-p1</a:t>
              </a:r>
              <a:endParaRPr lang="en-FI" baseline="30000">
                <a:solidFill>
                  <a:schemeClr val="tx1"/>
                </a:solidFill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2AFE7CC-D220-28A3-9D00-3AE84F691B04}"/>
                </a:ext>
              </a:extLst>
            </p:cNvPr>
            <p:cNvCxnSpPr>
              <a:cxnSpLocks/>
              <a:stCxn id="36" idx="6"/>
              <a:endCxn id="19" idx="1"/>
            </p:cNvCxnSpPr>
            <p:nvPr/>
          </p:nvCxnSpPr>
          <p:spPr>
            <a:xfrm flipV="1">
              <a:off x="6087226" y="2974725"/>
              <a:ext cx="421442" cy="180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61C351A-EB24-6056-3444-987641EE7384}"/>
                </a:ext>
              </a:extLst>
            </p:cNvPr>
            <p:cNvSpPr/>
            <p:nvPr/>
          </p:nvSpPr>
          <p:spPr>
            <a:xfrm>
              <a:off x="6530893" y="3504717"/>
              <a:ext cx="789277" cy="39793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i-FI">
                  <a:solidFill>
                    <a:schemeClr val="tx1"/>
                  </a:solidFill>
                </a:rPr>
                <a:t>z</a:t>
              </a:r>
              <a:r>
                <a:rPr lang="fi-FI" baseline="30000">
                  <a:solidFill>
                    <a:schemeClr val="tx1"/>
                  </a:solidFill>
                </a:rPr>
                <a:t>-p2</a:t>
              </a:r>
              <a:endParaRPr lang="en-FI" baseline="30000">
                <a:solidFill>
                  <a:schemeClr val="tx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BD4C36D-E560-D15A-3266-2D7B99FCE825}"/>
                </a:ext>
              </a:extLst>
            </p:cNvPr>
            <p:cNvSpPr/>
            <p:nvPr/>
          </p:nvSpPr>
          <p:spPr>
            <a:xfrm>
              <a:off x="6530893" y="4236189"/>
              <a:ext cx="1024467" cy="39793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i-FI">
                  <a:solidFill>
                    <a:schemeClr val="tx1"/>
                  </a:solidFill>
                </a:rPr>
                <a:t>z</a:t>
              </a:r>
              <a:r>
                <a:rPr lang="fi-FI" baseline="30000">
                  <a:solidFill>
                    <a:schemeClr val="tx1"/>
                  </a:solidFill>
                </a:rPr>
                <a:t>-p3</a:t>
              </a:r>
              <a:endParaRPr lang="en-FI" baseline="30000">
                <a:solidFill>
                  <a:schemeClr val="tx1"/>
                </a:solidFill>
              </a:endParaRP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DA01225B-F9CC-424E-07ED-5F690E848A2C}"/>
                </a:ext>
              </a:extLst>
            </p:cNvPr>
            <p:cNvCxnSpPr>
              <a:cxnSpLocks/>
              <a:stCxn id="37" idx="6"/>
              <a:endCxn id="21" idx="1"/>
            </p:cNvCxnSpPr>
            <p:nvPr/>
          </p:nvCxnSpPr>
          <p:spPr>
            <a:xfrm flipV="1">
              <a:off x="6102043" y="3703684"/>
              <a:ext cx="428850" cy="187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96D7AD19-2588-97C9-0D70-EE843731BA69}"/>
                </a:ext>
              </a:extLst>
            </p:cNvPr>
            <p:cNvCxnSpPr>
              <a:cxnSpLocks/>
              <a:stCxn id="38" idx="6"/>
              <a:endCxn id="22" idx="1"/>
            </p:cNvCxnSpPr>
            <p:nvPr/>
          </p:nvCxnSpPr>
          <p:spPr>
            <a:xfrm flipV="1">
              <a:off x="6102043" y="4435156"/>
              <a:ext cx="428850" cy="410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DBC9065-F1DB-07D5-12C3-2A244FD00857}"/>
                </a:ext>
              </a:extLst>
            </p:cNvPr>
            <p:cNvSpPr/>
            <p:nvPr/>
          </p:nvSpPr>
          <p:spPr>
            <a:xfrm>
              <a:off x="8499204" y="3504717"/>
              <a:ext cx="1024467" cy="39793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i-FI" err="1">
                  <a:solidFill>
                    <a:schemeClr val="tx1"/>
                  </a:solidFill>
                </a:rPr>
                <a:t>GEQ</a:t>
              </a:r>
              <a:r>
                <a:rPr lang="fi-FI" baseline="-25000" err="1">
                  <a:solidFill>
                    <a:schemeClr val="tx1"/>
                  </a:solidFill>
                </a:rPr>
                <a:t>ratio</a:t>
              </a:r>
              <a:endParaRPr lang="en-FI" baseline="-25000">
                <a:solidFill>
                  <a:schemeClr val="tx1"/>
                </a:solidFill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9864AFFF-5B5D-F657-7323-66FD0A8B8A15}"/>
                </a:ext>
              </a:extLst>
            </p:cNvPr>
            <p:cNvCxnSpPr>
              <a:cxnSpLocks/>
              <a:stCxn id="26" idx="3"/>
              <a:endCxn id="4" idx="1"/>
            </p:cNvCxnSpPr>
            <p:nvPr/>
          </p:nvCxnSpPr>
          <p:spPr>
            <a:xfrm flipV="1">
              <a:off x="9523671" y="3701354"/>
              <a:ext cx="299112" cy="233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CD227F8-2180-2D9D-6479-5AFB803BFA85}"/>
                </a:ext>
              </a:extLst>
            </p:cNvPr>
            <p:cNvSpPr/>
            <p:nvPr/>
          </p:nvSpPr>
          <p:spPr>
            <a:xfrm>
              <a:off x="5689293" y="2786028"/>
              <a:ext cx="397933" cy="3810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FI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A58F602-6ECA-B70C-6B9C-85F32CEDDD4E}"/>
                </a:ext>
              </a:extLst>
            </p:cNvPr>
            <p:cNvSpPr/>
            <p:nvPr/>
          </p:nvSpPr>
          <p:spPr>
            <a:xfrm>
              <a:off x="5704110" y="3513371"/>
              <a:ext cx="397933" cy="3810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FI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850FFED9-4C92-7D65-90B7-3E4BA2E14197}"/>
                </a:ext>
              </a:extLst>
            </p:cNvPr>
            <p:cNvSpPr/>
            <p:nvPr/>
          </p:nvSpPr>
          <p:spPr>
            <a:xfrm>
              <a:off x="5704110" y="4248759"/>
              <a:ext cx="397933" cy="3810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FI">
                  <a:solidFill>
                    <a:schemeClr val="tx1"/>
                  </a:solidFill>
                </a:rPr>
                <a:t>+</a:t>
              </a:r>
            </a:p>
          </p:txBody>
        </p:sp>
        <p:cxnSp>
          <p:nvCxnSpPr>
            <p:cNvPr id="39" name="Elbow Connector 38">
              <a:extLst>
                <a:ext uri="{FF2B5EF4-FFF2-40B4-BE49-F238E27FC236}">
                  <a16:creationId xmlns:a16="http://schemas.microsoft.com/office/drawing/2014/main" id="{DA044ADB-6502-62F3-C22E-018CC02027F0}"/>
                </a:ext>
              </a:extLst>
            </p:cNvPr>
            <p:cNvCxnSpPr>
              <a:cxnSpLocks/>
              <a:stCxn id="25" idx="3"/>
              <a:endCxn id="36" idx="0"/>
            </p:cNvCxnSpPr>
            <p:nvPr/>
          </p:nvCxnSpPr>
          <p:spPr>
            <a:xfrm>
              <a:off x="5170514" y="1976209"/>
              <a:ext cx="717746" cy="809819"/>
            </a:xfrm>
            <a:prstGeom prst="bentConnector2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F3145A62-84DB-EE3F-40CC-5F95B574D768}"/>
                </a:ext>
              </a:extLst>
            </p:cNvPr>
            <p:cNvCxnSpPr>
              <a:cxnSpLocks/>
            </p:cNvCxnSpPr>
            <p:nvPr/>
          </p:nvCxnSpPr>
          <p:spPr>
            <a:xfrm>
              <a:off x="4333568" y="2978386"/>
              <a:ext cx="1380066" cy="635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D25C622C-01AC-AEAC-15F5-076597EDDF97}"/>
                </a:ext>
              </a:extLst>
            </p:cNvPr>
            <p:cNvCxnSpPr>
              <a:cxnSpLocks/>
            </p:cNvCxnSpPr>
            <p:nvPr/>
          </p:nvCxnSpPr>
          <p:spPr>
            <a:xfrm>
              <a:off x="4338861" y="3676619"/>
              <a:ext cx="1380066" cy="635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C86187DD-20D2-35BA-5700-324AE1596096}"/>
                </a:ext>
              </a:extLst>
            </p:cNvPr>
            <p:cNvCxnSpPr>
              <a:cxnSpLocks/>
              <a:stCxn id="47" idx="6"/>
              <a:endCxn id="38" idx="2"/>
            </p:cNvCxnSpPr>
            <p:nvPr/>
          </p:nvCxnSpPr>
          <p:spPr>
            <a:xfrm flipV="1">
              <a:off x="3043906" y="4439259"/>
              <a:ext cx="2660204" cy="459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Elbow Connector 44">
              <a:extLst>
                <a:ext uri="{FF2B5EF4-FFF2-40B4-BE49-F238E27FC236}">
                  <a16:creationId xmlns:a16="http://schemas.microsoft.com/office/drawing/2014/main" id="{BFFEAD87-B2FA-9256-B270-8E2830D4E59F}"/>
                </a:ext>
              </a:extLst>
            </p:cNvPr>
            <p:cNvCxnSpPr>
              <a:cxnSpLocks/>
              <a:stCxn id="52" idx="6"/>
              <a:endCxn id="38" idx="4"/>
            </p:cNvCxnSpPr>
            <p:nvPr/>
          </p:nvCxnSpPr>
          <p:spPr>
            <a:xfrm flipV="1">
              <a:off x="3040811" y="4629759"/>
              <a:ext cx="2862266" cy="470429"/>
            </a:xfrm>
            <a:prstGeom prst="bentConnector2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DD4D0D45-B9CC-F9BF-8AF4-74A8436523F8}"/>
                </a:ext>
              </a:extLst>
            </p:cNvPr>
            <p:cNvCxnSpPr>
              <a:cxnSpLocks/>
              <a:stCxn id="4" idx="3"/>
            </p:cNvCxnSpPr>
            <p:nvPr/>
          </p:nvCxnSpPr>
          <p:spPr>
            <a:xfrm>
              <a:off x="11125202" y="3701354"/>
              <a:ext cx="4572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49B1F12-8D3D-773C-7666-E5E76C4A554D}"/>
                </a:ext>
              </a:extLst>
            </p:cNvPr>
            <p:cNvCxnSpPr>
              <a:cxnSpLocks/>
              <a:stCxn id="66" idx="6"/>
              <a:endCxn id="25" idx="1"/>
            </p:cNvCxnSpPr>
            <p:nvPr/>
          </p:nvCxnSpPr>
          <p:spPr>
            <a:xfrm>
              <a:off x="3717622" y="1975197"/>
              <a:ext cx="267560" cy="101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B4E7132-5471-2E86-15FA-4F002EA21730}"/>
                </a:ext>
              </a:extLst>
            </p:cNvPr>
            <p:cNvCxnSpPr>
              <a:cxnSpLocks/>
              <a:stCxn id="89" idx="6"/>
              <a:endCxn id="35" idx="1"/>
            </p:cNvCxnSpPr>
            <p:nvPr/>
          </p:nvCxnSpPr>
          <p:spPr>
            <a:xfrm flipV="1">
              <a:off x="3039592" y="3007223"/>
              <a:ext cx="945590" cy="735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A8BB0FE-1B24-FC19-E9ED-7168232F4D74}"/>
                </a:ext>
              </a:extLst>
            </p:cNvPr>
            <p:cNvCxnSpPr>
              <a:cxnSpLocks/>
              <a:stCxn id="46" idx="6"/>
              <a:endCxn id="42" idx="1"/>
            </p:cNvCxnSpPr>
            <p:nvPr/>
          </p:nvCxnSpPr>
          <p:spPr>
            <a:xfrm flipV="1">
              <a:off x="3038226" y="3676619"/>
              <a:ext cx="944841" cy="195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A243FAA-F7F5-474D-4696-8339AAF73249}"/>
                </a:ext>
              </a:extLst>
            </p:cNvPr>
            <p:cNvSpPr/>
            <p:nvPr/>
          </p:nvSpPr>
          <p:spPr>
            <a:xfrm>
              <a:off x="2640293" y="3488069"/>
              <a:ext cx="397933" cy="3810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FI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E7BBF9F-51F3-E997-7F0E-1B3D01AFAE01}"/>
                </a:ext>
              </a:extLst>
            </p:cNvPr>
            <p:cNvSpPr/>
            <p:nvPr/>
          </p:nvSpPr>
          <p:spPr>
            <a:xfrm>
              <a:off x="2645973" y="4253354"/>
              <a:ext cx="397933" cy="3810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FI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B76A86F-7190-833C-CE2C-ADB9C6EF6A01}"/>
                </a:ext>
              </a:extLst>
            </p:cNvPr>
            <p:cNvSpPr/>
            <p:nvPr/>
          </p:nvSpPr>
          <p:spPr>
            <a:xfrm>
              <a:off x="2642878" y="4909688"/>
              <a:ext cx="397933" cy="3810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FI">
                  <a:solidFill>
                    <a:schemeClr val="tx1"/>
                  </a:solidFill>
                </a:rPr>
                <a:t>x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EFD7ADB4-87EA-9A44-D310-0BB46513D42B}"/>
                </a:ext>
              </a:extLst>
            </p:cNvPr>
            <p:cNvCxnSpPr>
              <a:cxnSpLocks/>
              <a:endCxn id="46" idx="2"/>
            </p:cNvCxnSpPr>
            <p:nvPr/>
          </p:nvCxnSpPr>
          <p:spPr>
            <a:xfrm>
              <a:off x="2326505" y="3678569"/>
              <a:ext cx="31378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A5CA522C-6147-A0E4-04EA-AA56FE78F753}"/>
                </a:ext>
              </a:extLst>
            </p:cNvPr>
            <p:cNvCxnSpPr>
              <a:cxnSpLocks/>
            </p:cNvCxnSpPr>
            <p:nvPr/>
          </p:nvCxnSpPr>
          <p:spPr>
            <a:xfrm>
              <a:off x="2339576" y="4459468"/>
              <a:ext cx="31378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218B97B3-C94B-0D7B-E0C6-45AA7C5E3821}"/>
                </a:ext>
              </a:extLst>
            </p:cNvPr>
            <p:cNvCxnSpPr>
              <a:cxnSpLocks/>
            </p:cNvCxnSpPr>
            <p:nvPr/>
          </p:nvCxnSpPr>
          <p:spPr>
            <a:xfrm>
              <a:off x="2312637" y="5100188"/>
              <a:ext cx="31378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7AFE848-65DC-C674-D510-0E7BADD90584}"/>
                </a:ext>
              </a:extLst>
            </p:cNvPr>
            <p:cNvSpPr/>
            <p:nvPr/>
          </p:nvSpPr>
          <p:spPr>
            <a:xfrm>
              <a:off x="3985182" y="1777242"/>
              <a:ext cx="1185332" cy="39793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FI" dirty="0">
                  <a:solidFill>
                    <a:schemeClr val="tx1"/>
                  </a:solidFill>
                </a:rPr>
                <a:t>GEQ</a:t>
              </a:r>
              <a:r>
                <a:rPr lang="en-FI" baseline="-25000" dirty="0">
                  <a:solidFill>
                    <a:schemeClr val="tx1"/>
                  </a:solidFill>
                </a:rPr>
                <a:t>dir</a:t>
              </a:r>
              <a:r>
                <a:rPr lang="en-US" baseline="-25000" dirty="0">
                  <a:solidFill>
                    <a:schemeClr val="tx1"/>
                  </a:solidFill>
                </a:rPr>
                <a:t>,</a:t>
              </a:r>
              <a:r>
                <a:rPr lang="en-FI" baseline="-25000" dirty="0">
                  <a:solidFill>
                    <a:schemeClr val="tx1"/>
                  </a:solidFill>
                </a:rPr>
                <a:t>1</a:t>
              </a:r>
              <a:r>
                <a:rPr lang="en-US" baseline="-25000" dirty="0">
                  <a:solidFill>
                    <a:schemeClr val="tx1"/>
                  </a:solidFill>
                </a:rPr>
                <a:t>(</a:t>
              </a:r>
              <a:r>
                <a:rPr lang="en-FI" baseline="-25000" dirty="0">
                  <a:solidFill>
                    <a:schemeClr val="tx1"/>
                  </a:solidFill>
                </a:rPr>
                <a:t>p1</a:t>
              </a:r>
              <a:r>
                <a:rPr lang="en-US" baseline="-25000" dirty="0">
                  <a:solidFill>
                    <a:schemeClr val="tx1"/>
                  </a:solidFill>
                </a:rPr>
                <a:t>)</a:t>
              </a:r>
              <a:endParaRPr lang="en-FI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0D6FDAC-2898-0EE8-9A05-A101D7B68888}"/>
                </a:ext>
              </a:extLst>
            </p:cNvPr>
            <p:cNvSpPr/>
            <p:nvPr/>
          </p:nvSpPr>
          <p:spPr>
            <a:xfrm>
              <a:off x="3985182" y="2808256"/>
              <a:ext cx="1185332" cy="39793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FI" dirty="0">
                  <a:solidFill>
                    <a:schemeClr val="tx1"/>
                  </a:solidFill>
                </a:rPr>
                <a:t>GEQ</a:t>
              </a:r>
              <a:r>
                <a:rPr lang="en-FI" baseline="-25000" dirty="0">
                  <a:solidFill>
                    <a:schemeClr val="tx1"/>
                  </a:solidFill>
                </a:rPr>
                <a:t>dir</a:t>
              </a:r>
              <a:r>
                <a:rPr lang="en-US" baseline="-25000" dirty="0">
                  <a:solidFill>
                    <a:schemeClr val="tx1"/>
                  </a:solidFill>
                </a:rPr>
                <a:t>,</a:t>
              </a:r>
              <a:r>
                <a:rPr lang="en-FI" baseline="-25000" dirty="0">
                  <a:solidFill>
                    <a:schemeClr val="tx1"/>
                  </a:solidFill>
                </a:rPr>
                <a:t>2</a:t>
              </a:r>
              <a:r>
                <a:rPr lang="en-US" baseline="-25000" dirty="0">
                  <a:solidFill>
                    <a:schemeClr val="tx1"/>
                  </a:solidFill>
                </a:rPr>
                <a:t>(</a:t>
              </a:r>
              <a:r>
                <a:rPr lang="en-FI" baseline="-25000" dirty="0">
                  <a:solidFill>
                    <a:schemeClr val="tx1"/>
                  </a:solidFill>
                </a:rPr>
                <a:t>p1</a:t>
              </a:r>
              <a:r>
                <a:rPr lang="en-US" baseline="-25000" dirty="0">
                  <a:solidFill>
                    <a:schemeClr val="tx1"/>
                  </a:solidFill>
                </a:rPr>
                <a:t>)</a:t>
              </a:r>
              <a:endParaRPr lang="en-FI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F658558-6664-B12A-763F-FC713032BE2E}"/>
                </a:ext>
              </a:extLst>
            </p:cNvPr>
            <p:cNvSpPr/>
            <p:nvPr/>
          </p:nvSpPr>
          <p:spPr>
            <a:xfrm>
              <a:off x="3983067" y="3477652"/>
              <a:ext cx="1185331" cy="39793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FI" dirty="0">
                  <a:solidFill>
                    <a:schemeClr val="tx1"/>
                  </a:solidFill>
                </a:rPr>
                <a:t>GEQ</a:t>
              </a:r>
              <a:r>
                <a:rPr lang="en-FI" baseline="-25000" dirty="0">
                  <a:solidFill>
                    <a:schemeClr val="tx1"/>
                  </a:solidFill>
                </a:rPr>
                <a:t>dir</a:t>
              </a:r>
              <a:r>
                <a:rPr lang="en-US" baseline="-25000" dirty="0">
                  <a:solidFill>
                    <a:schemeClr val="tx1"/>
                  </a:solidFill>
                </a:rPr>
                <a:t>,2(</a:t>
              </a:r>
              <a:r>
                <a:rPr lang="en-FI" baseline="-25000" dirty="0">
                  <a:solidFill>
                    <a:schemeClr val="tx1"/>
                  </a:solidFill>
                </a:rPr>
                <a:t>p2</a:t>
              </a:r>
              <a:r>
                <a:rPr lang="en-US" baseline="-25000" dirty="0">
                  <a:solidFill>
                    <a:schemeClr val="tx1"/>
                  </a:solidFill>
                </a:rPr>
                <a:t>)</a:t>
              </a:r>
              <a:endParaRPr lang="en-FI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080F2136-C471-8D41-D1E8-BB79638629B5}"/>
                </a:ext>
              </a:extLst>
            </p:cNvPr>
            <p:cNvSpPr/>
            <p:nvPr/>
          </p:nvSpPr>
          <p:spPr>
            <a:xfrm>
              <a:off x="3319689" y="1784697"/>
              <a:ext cx="397933" cy="3810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FI">
                  <a:solidFill>
                    <a:schemeClr val="tx1"/>
                  </a:solidFill>
                </a:rPr>
                <a:t>+</a:t>
              </a:r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A910AA33-E665-3178-33A3-E50A62FDAB3B}"/>
                </a:ext>
              </a:extLst>
            </p:cNvPr>
            <p:cNvCxnSpPr>
              <a:cxnSpLocks/>
              <a:stCxn id="83" idx="6"/>
              <a:endCxn id="66" idx="2"/>
            </p:cNvCxnSpPr>
            <p:nvPr/>
          </p:nvCxnSpPr>
          <p:spPr>
            <a:xfrm flipV="1">
              <a:off x="3034536" y="1975197"/>
              <a:ext cx="285153" cy="699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Elbow Connector 38">
              <a:extLst>
                <a:ext uri="{FF2B5EF4-FFF2-40B4-BE49-F238E27FC236}">
                  <a16:creationId xmlns:a16="http://schemas.microsoft.com/office/drawing/2014/main" id="{A4804457-F857-94C5-A39E-1C7F62735B22}"/>
                </a:ext>
              </a:extLst>
            </p:cNvPr>
            <p:cNvCxnSpPr>
              <a:cxnSpLocks/>
              <a:stCxn id="86" idx="6"/>
              <a:endCxn id="66" idx="4"/>
            </p:cNvCxnSpPr>
            <p:nvPr/>
          </p:nvCxnSpPr>
          <p:spPr>
            <a:xfrm flipV="1">
              <a:off x="3031245" y="2165697"/>
              <a:ext cx="487411" cy="330318"/>
            </a:xfrm>
            <a:prstGeom prst="bentConnector2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7DE8AD9B-F56C-2CC2-09AF-B5DE213708E9}"/>
                </a:ext>
              </a:extLst>
            </p:cNvPr>
            <p:cNvSpPr/>
            <p:nvPr/>
          </p:nvSpPr>
          <p:spPr>
            <a:xfrm>
              <a:off x="2636603" y="1791690"/>
              <a:ext cx="397933" cy="3810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FI">
                  <a:solidFill>
                    <a:schemeClr val="tx1"/>
                  </a:solidFill>
                </a:rPr>
                <a:t>x</a:t>
              </a:r>
            </a:p>
          </p:txBody>
        </p: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6AAA9481-AAB2-CB0E-0171-93A23CCED363}"/>
                </a:ext>
              </a:extLst>
            </p:cNvPr>
            <p:cNvCxnSpPr>
              <a:cxnSpLocks/>
              <a:endCxn id="83" idx="2"/>
            </p:cNvCxnSpPr>
            <p:nvPr/>
          </p:nvCxnSpPr>
          <p:spPr>
            <a:xfrm>
              <a:off x="2322815" y="1982190"/>
              <a:ext cx="31378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56AD2C5D-1983-8637-A149-B5B29DB17F43}"/>
                </a:ext>
              </a:extLst>
            </p:cNvPr>
            <p:cNvSpPr/>
            <p:nvPr/>
          </p:nvSpPr>
          <p:spPr>
            <a:xfrm>
              <a:off x="2633312" y="2305515"/>
              <a:ext cx="397933" cy="3810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FI">
                  <a:solidFill>
                    <a:schemeClr val="tx1"/>
                  </a:solidFill>
                </a:rPr>
                <a:t>x</a:t>
              </a:r>
            </a:p>
          </p:txBody>
        </p: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79D0E7FB-D0FB-2D32-825A-7AE0AE5E48C4}"/>
                </a:ext>
              </a:extLst>
            </p:cNvPr>
            <p:cNvCxnSpPr>
              <a:cxnSpLocks/>
              <a:endCxn id="86" idx="2"/>
            </p:cNvCxnSpPr>
            <p:nvPr/>
          </p:nvCxnSpPr>
          <p:spPr>
            <a:xfrm>
              <a:off x="2319524" y="2496015"/>
              <a:ext cx="31378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CD95CE1B-D4D0-3F5D-B7AB-38C67F71AE3E}"/>
                </a:ext>
              </a:extLst>
            </p:cNvPr>
            <p:cNvSpPr/>
            <p:nvPr/>
          </p:nvSpPr>
          <p:spPr>
            <a:xfrm>
              <a:off x="2641659" y="2824076"/>
              <a:ext cx="397933" cy="3810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FI">
                  <a:solidFill>
                    <a:schemeClr val="tx1"/>
                  </a:solidFill>
                </a:rPr>
                <a:t>x</a:t>
              </a:r>
            </a:p>
          </p:txBody>
        </p:sp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id="{59096EE9-660C-E1A9-F60C-4B6E3F9065A0}"/>
                </a:ext>
              </a:extLst>
            </p:cNvPr>
            <p:cNvCxnSpPr>
              <a:cxnSpLocks/>
              <a:endCxn id="89" idx="2"/>
            </p:cNvCxnSpPr>
            <p:nvPr/>
          </p:nvCxnSpPr>
          <p:spPr>
            <a:xfrm>
              <a:off x="2327871" y="3014576"/>
              <a:ext cx="31378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40908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Antti Eronen (Nokia)</dc:creator>
  <cp:lastModifiedBy>Koppens, Jeroen</cp:lastModifiedBy>
  <cp:revision>7</cp:revision>
  <dcterms:created xsi:type="dcterms:W3CDTF">2023-12-12T09:00:23Z</dcterms:created>
  <dcterms:modified xsi:type="dcterms:W3CDTF">2024-10-24T09:18:12Z</dcterms:modified>
</cp:coreProperties>
</file>