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9" d="100"/>
          <a:sy n="89" d="100"/>
        </p:scale>
        <p:origin x="64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A2570C4-98EC-E3B1-6815-C40761D735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853786C-E81C-1784-D683-25A03A9926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6" indent="0" algn="ctr">
              <a:buNone/>
              <a:defRPr sz="2000"/>
            </a:lvl2pPr>
            <a:lvl3pPr marL="914411" indent="0" algn="ctr">
              <a:buNone/>
              <a:defRPr sz="1801"/>
            </a:lvl3pPr>
            <a:lvl4pPr marL="1371617" indent="0" algn="ctr">
              <a:buNone/>
              <a:defRPr sz="1600"/>
            </a:lvl4pPr>
            <a:lvl5pPr marL="1828823" indent="0" algn="ctr">
              <a:buNone/>
              <a:defRPr sz="1600"/>
            </a:lvl5pPr>
            <a:lvl6pPr marL="2286029" indent="0" algn="ctr">
              <a:buNone/>
              <a:defRPr sz="1600"/>
            </a:lvl6pPr>
            <a:lvl7pPr marL="2743234" indent="0" algn="ctr">
              <a:buNone/>
              <a:defRPr sz="1600"/>
            </a:lvl7pPr>
            <a:lvl8pPr marL="3200440" indent="0" algn="ctr">
              <a:buNone/>
              <a:defRPr sz="1600"/>
            </a:lvl8pPr>
            <a:lvl9pPr marL="3657646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3B1FD86-BE38-FF26-B91E-6D7D5D822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A5062-32D1-4115-A49E-BD699F166B31}" type="datetimeFigureOut">
              <a:rPr kumimoji="1" lang="ja-JP" altLang="en-US" smtClean="0"/>
              <a:t>2024/8/31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4F5B69B-878A-E43A-4D13-237237A675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7E03E32-7935-AB64-C24D-4AAC26242B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63996-2B5A-442F-8B05-54959067E9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30163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DFC8970-4CA7-5398-3CBB-0CBCE4CDD7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C0556D7-2054-B643-071A-5E0AF48D96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1DF33B1-E6DE-AB44-5617-55FFFFEC9A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A5062-32D1-4115-A49E-BD699F166B31}" type="datetimeFigureOut">
              <a:rPr kumimoji="1" lang="ja-JP" altLang="en-US" smtClean="0"/>
              <a:t>2024/8/31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B4875CD-25F1-5CEB-C8EA-F35FE90FE9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B8AA0D0-8D70-C6A4-79DA-BD5ABDA19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63996-2B5A-442F-8B05-54959067E9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3543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FB43B6EE-F35D-0DE9-3DEE-7706C94173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899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60275A0-373D-CED8-7068-CFA9F9E2DC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96D010E-515C-9258-54AA-06C95B72B3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A5062-32D1-4115-A49E-BD699F166B31}" type="datetimeFigureOut">
              <a:rPr kumimoji="1" lang="ja-JP" altLang="en-US" smtClean="0"/>
              <a:t>2024/8/31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FC7E6A1-0150-998B-2538-E02EA20630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2A1903A-26EC-B0B3-731C-8BC89E2C69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63996-2B5A-442F-8B05-54959067E9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7952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E81A575-C087-B18C-5A00-017037C1F6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3E8B1BF-D8A1-79E5-FBCF-BF36F2BF75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9FC0B8B-E14A-9632-C7BE-9C59E76A18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A5062-32D1-4115-A49E-BD699F166B31}" type="datetimeFigureOut">
              <a:rPr kumimoji="1" lang="ja-JP" altLang="en-US" smtClean="0"/>
              <a:t>2024/8/31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8D19984-17CA-57C2-7E10-0C68D8FC14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54A4BDF-5566-AEAF-515F-41A322E88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63996-2B5A-442F-8B05-54959067E9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5801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3FE0144-9BF5-6F1A-F26A-B98B7E1827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2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6F8B077-D8D6-4568-7599-D4586351E8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2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11" indent="0">
              <a:buNone/>
              <a:defRPr sz="1801">
                <a:solidFill>
                  <a:schemeClr val="tx1">
                    <a:tint val="75000"/>
                  </a:schemeClr>
                </a:solidFill>
              </a:defRPr>
            </a:lvl3pPr>
            <a:lvl4pPr marL="137161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2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2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EED4CA9-60AB-035A-FAF6-A297523742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A5062-32D1-4115-A49E-BD699F166B31}" type="datetimeFigureOut">
              <a:rPr kumimoji="1" lang="ja-JP" altLang="en-US" smtClean="0"/>
              <a:t>2024/8/31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289F5F4-455D-4094-0DF4-27C966CD0C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5D9E05B-B07A-0648-CA74-389578E2F5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63996-2B5A-442F-8B05-54959067E9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5477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619E6B8-D59F-9C29-F7F9-3DE20E0CB4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D448465-676B-1254-E616-1BB1B2056F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12DA6E4-409D-E7D7-86D0-C5D43833AB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353FD9B-FAC2-9C3C-A8FA-321E6774A6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A5062-32D1-4115-A49E-BD699F166B31}" type="datetimeFigureOut">
              <a:rPr kumimoji="1" lang="ja-JP" altLang="en-US" smtClean="0"/>
              <a:t>2024/8/31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0337101-63E3-C022-69FC-9B359D31BF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04F874D-6B1C-A215-AA67-6C85FF3AC0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63996-2B5A-442F-8B05-54959067E9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8541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5B9D93B-308D-A225-5493-1859F32604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74B1BFD-33FF-02C6-EE3A-FD23F7806A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1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1E82AFA-F920-D85E-701E-DB0651980B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6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C7FF1A79-F2DC-630F-63B6-6F7276C9FBA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1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7BF5C809-AF9E-1F03-AB8D-44681EC2FBF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2" y="2505076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547E2CBF-6C64-DA11-4B53-B94ECD0BC6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A5062-32D1-4115-A49E-BD699F166B31}" type="datetimeFigureOut">
              <a:rPr kumimoji="1" lang="ja-JP" altLang="en-US" smtClean="0"/>
              <a:t>2024/8/31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A88B5648-FE6E-12CE-6906-06BCEF632A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45BB9D8B-7E3E-7311-6A69-49AAA9117F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63996-2B5A-442F-8B05-54959067E9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5862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D86D0C-BB67-085F-6FC1-D719CAF22B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E08D90D-3CE6-0AAC-227D-52CA3D431B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A5062-32D1-4115-A49E-BD699F166B31}" type="datetimeFigureOut">
              <a:rPr kumimoji="1" lang="ja-JP" altLang="en-US" smtClean="0"/>
              <a:t>2024/8/31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8A56665-8925-47D4-2705-02DD9F61F8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3DD23E1-B51F-CA86-17CD-DF10ACFA1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63996-2B5A-442F-8B05-54959067E9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8322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046C0EA-A0EC-36F3-CD0E-8959EE9780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A5062-32D1-4115-A49E-BD699F166B31}" type="datetimeFigureOut">
              <a:rPr kumimoji="1" lang="ja-JP" altLang="en-US" smtClean="0"/>
              <a:t>2024/8/31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C2969258-5150-9FF8-7EA1-9A1D9D0F4E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0383E6C-3D1D-BFF7-1463-1AC069DFA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63996-2B5A-442F-8B05-54959067E9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5409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E4C18FF-F6C6-B37D-FC7E-69A86B8FC8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4683D21-8684-371D-A934-73D1712142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0272983-EAD1-E596-6BF1-766145BC27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1"/>
            </a:lvl2pPr>
            <a:lvl3pPr marL="914411" indent="0">
              <a:buNone/>
              <a:defRPr sz="1200"/>
            </a:lvl3pPr>
            <a:lvl4pPr marL="1371617" indent="0">
              <a:buNone/>
              <a:defRPr sz="1001"/>
            </a:lvl4pPr>
            <a:lvl5pPr marL="1828823" indent="0">
              <a:buNone/>
              <a:defRPr sz="1001"/>
            </a:lvl5pPr>
            <a:lvl6pPr marL="2286029" indent="0">
              <a:buNone/>
              <a:defRPr sz="1001"/>
            </a:lvl6pPr>
            <a:lvl7pPr marL="2743234" indent="0">
              <a:buNone/>
              <a:defRPr sz="1001"/>
            </a:lvl7pPr>
            <a:lvl8pPr marL="3200440" indent="0">
              <a:buNone/>
              <a:defRPr sz="1001"/>
            </a:lvl8pPr>
            <a:lvl9pPr marL="3657646" indent="0">
              <a:buNone/>
              <a:defRPr sz="100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FE8BB8A-61F3-FE3E-AE72-52C0C3C68B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A5062-32D1-4115-A49E-BD699F166B31}" type="datetimeFigureOut">
              <a:rPr kumimoji="1" lang="ja-JP" altLang="en-US" smtClean="0"/>
              <a:t>2024/8/31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79B8C5E-56C7-6242-CE37-0D5BB21AA7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98FB2A8-3521-1A2C-7E1F-B0DA759D0A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63996-2B5A-442F-8B05-54959067E9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0220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6C76182-00AE-E31D-9829-06E0C3E0E8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932053D2-4101-F8BA-74DB-89EC71739D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6" indent="0">
              <a:buNone/>
              <a:defRPr sz="2800"/>
            </a:lvl2pPr>
            <a:lvl3pPr marL="914411" indent="0">
              <a:buNone/>
              <a:defRPr sz="2400"/>
            </a:lvl3pPr>
            <a:lvl4pPr marL="1371617" indent="0">
              <a:buNone/>
              <a:defRPr sz="2000"/>
            </a:lvl4pPr>
            <a:lvl5pPr marL="1828823" indent="0">
              <a:buNone/>
              <a:defRPr sz="2000"/>
            </a:lvl5pPr>
            <a:lvl6pPr marL="2286029" indent="0">
              <a:buNone/>
              <a:defRPr sz="2000"/>
            </a:lvl6pPr>
            <a:lvl7pPr marL="2743234" indent="0">
              <a:buNone/>
              <a:defRPr sz="2000"/>
            </a:lvl7pPr>
            <a:lvl8pPr marL="3200440" indent="0">
              <a:buNone/>
              <a:defRPr sz="2000"/>
            </a:lvl8pPr>
            <a:lvl9pPr marL="3657646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1428210-2586-F974-E106-10C1FAB3B7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1"/>
            </a:lvl2pPr>
            <a:lvl3pPr marL="914411" indent="0">
              <a:buNone/>
              <a:defRPr sz="1200"/>
            </a:lvl3pPr>
            <a:lvl4pPr marL="1371617" indent="0">
              <a:buNone/>
              <a:defRPr sz="1001"/>
            </a:lvl4pPr>
            <a:lvl5pPr marL="1828823" indent="0">
              <a:buNone/>
              <a:defRPr sz="1001"/>
            </a:lvl5pPr>
            <a:lvl6pPr marL="2286029" indent="0">
              <a:buNone/>
              <a:defRPr sz="1001"/>
            </a:lvl6pPr>
            <a:lvl7pPr marL="2743234" indent="0">
              <a:buNone/>
              <a:defRPr sz="1001"/>
            </a:lvl7pPr>
            <a:lvl8pPr marL="3200440" indent="0">
              <a:buNone/>
              <a:defRPr sz="1001"/>
            </a:lvl8pPr>
            <a:lvl9pPr marL="3657646" indent="0">
              <a:buNone/>
              <a:defRPr sz="100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87389AF-906D-8BFE-E83D-CFE51DAA39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A5062-32D1-4115-A49E-BD699F166B31}" type="datetimeFigureOut">
              <a:rPr kumimoji="1" lang="ja-JP" altLang="en-US" smtClean="0"/>
              <a:t>2024/8/31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5F21507-4C4B-73D0-DCE1-D3ACD55156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06A54D5-8F51-DA52-33FB-F355D5EC19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63996-2B5A-442F-8B05-54959067E9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3779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B6ECE507-944A-3BCD-C5B6-C0E74A0AAD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2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31DB597-B7A0-B8FD-50DC-3D8D81216C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2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F69FD70-C302-0374-818A-9718AECFE6A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AA5062-32D1-4115-A49E-BD699F166B31}" type="datetimeFigureOut">
              <a:rPr kumimoji="1" lang="ja-JP" altLang="en-US" smtClean="0"/>
              <a:t>2024/8/31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AC60643-E0FA-A256-E28E-ABDDCF9E1C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2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5058355-DACA-9581-AEC5-6DE2E28EE5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363996-2B5A-442F-8B05-54959067E9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8017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11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4" indent="-228604" algn="l" defTabSz="914411" rtl="0" eaLnBrk="1" latinLnBrk="0" hangingPunct="1">
        <a:lnSpc>
          <a:spcPct val="90000"/>
        </a:lnSpc>
        <a:spcBef>
          <a:spcPts val="1001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9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15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21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27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32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8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4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9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11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E70A265-438A-5185-1331-69AA874C281A}"/>
              </a:ext>
            </a:extLst>
          </p:cNvPr>
          <p:cNvGrpSpPr/>
          <p:nvPr/>
        </p:nvGrpSpPr>
        <p:grpSpPr>
          <a:xfrm>
            <a:off x="4163209" y="72280"/>
            <a:ext cx="3937299" cy="6678818"/>
            <a:chOff x="1909112" y="492441"/>
            <a:chExt cx="4548987" cy="8914916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EE861699-3178-239F-2AAE-5E3D547D7047}"/>
                </a:ext>
              </a:extLst>
            </p:cNvPr>
            <p:cNvSpPr/>
            <p:nvPr/>
          </p:nvSpPr>
          <p:spPr>
            <a:xfrm>
              <a:off x="3908832" y="706929"/>
              <a:ext cx="1857052" cy="360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ja-JP" sz="8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Calibri" panose="020F0502020204030204" pitchFamily="34" charset="0"/>
                </a:rPr>
                <a:t>Get </a:t>
              </a:r>
              <a:r>
                <a:rPr lang="en-US" altLang="ja-JP" sz="800" dirty="0" err="1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Calibri" panose="020F0502020204030204" pitchFamily="34" charset="0"/>
                </a:rPr>
                <a:t>DspData</a:t>
              </a:r>
              <a:r>
                <a:rPr lang="en-US" altLang="ja-JP" sz="8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Calibri" panose="020F0502020204030204" pitchFamily="34" charset="0"/>
                </a:rPr>
                <a:t>.</a:t>
              </a:r>
              <a:endParaRPr lang="ja-JP" altLang="en-US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Calibri" panose="020F0502020204030204" pitchFamily="34" charset="0"/>
              </a:endParaRPr>
            </a:p>
          </p:txBody>
        </p:sp>
        <p:sp>
          <p:nvSpPr>
            <p:cNvPr id="4" name="四角形: 上の 2 つの角を切り取る 3">
              <a:extLst>
                <a:ext uri="{FF2B5EF4-FFF2-40B4-BE49-F238E27FC236}">
                  <a16:creationId xmlns:a16="http://schemas.microsoft.com/office/drawing/2014/main" id="{FAB6ADBF-50D7-E13F-F7A9-7745FBA39118}"/>
                </a:ext>
              </a:extLst>
            </p:cNvPr>
            <p:cNvSpPr/>
            <p:nvPr/>
          </p:nvSpPr>
          <p:spPr>
            <a:xfrm>
              <a:off x="3902400" y="1228199"/>
              <a:ext cx="1863486" cy="354185"/>
            </a:xfrm>
            <a:prstGeom prst="snip2SameRect">
              <a:avLst>
                <a:gd name="adj1" fmla="val 50000"/>
                <a:gd name="adj2" fmla="val 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180000" rIns="100800" rtlCol="0" anchor="b">
              <a:noAutofit/>
            </a:bodyPr>
            <a:lstStyle/>
            <a:p>
              <a:pPr algn="ctr"/>
              <a:endParaRPr lang="en-US" altLang="ja-JP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endParaRPr lang="en-US" altLang="ja-JP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endParaRPr lang="en-US" altLang="ja-JP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endParaRPr lang="en-US" altLang="ja-JP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endParaRPr lang="en-US" altLang="ja-JP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endParaRPr lang="en-US" altLang="ja-JP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endParaRPr lang="en-US" altLang="ja-JP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endParaRPr lang="en-US" altLang="ja-JP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endParaRPr lang="en-US" altLang="ja-JP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endParaRPr lang="en-US" altLang="ja-JP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endParaRPr lang="en-US" altLang="ja-JP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endParaRPr lang="en-US" altLang="ja-JP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endParaRPr lang="en-US" altLang="ja-JP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endParaRPr lang="en-US" altLang="ja-JP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endParaRPr lang="en-US" altLang="ja-JP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endParaRPr lang="en-US" altLang="ja-JP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endParaRPr lang="en-US" altLang="ja-JP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endParaRPr lang="en-US" altLang="ja-JP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endParaRPr lang="en-US" altLang="ja-JP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endParaRPr lang="en-US" altLang="ja-JP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endParaRPr lang="en-US" altLang="ja-JP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endParaRPr lang="en-US" altLang="ja-JP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endParaRPr lang="en-US" altLang="ja-JP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endParaRPr lang="en-US" altLang="ja-JP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endParaRPr lang="en-US" altLang="ja-JP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endParaRPr lang="en-US" altLang="ja-JP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endParaRPr lang="en-US" altLang="ja-JP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endParaRPr lang="en-US" altLang="ja-JP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endParaRPr lang="en-US" altLang="ja-JP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endParaRPr lang="en-US" altLang="ja-JP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endParaRPr lang="en-US" altLang="ja-JP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endParaRPr lang="en-US" altLang="ja-JP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r>
                <a:rPr lang="en-US" altLang="ja-JP" sz="8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Start Loop </a:t>
              </a:r>
            </a:p>
            <a:p>
              <a:pPr algn="ctr"/>
              <a:r>
                <a:rPr lang="en-US" altLang="ja-JP" sz="8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for the number of items.</a:t>
              </a:r>
              <a:endParaRPr lang="ja-JP" altLang="en-US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5" name="ひし形 4">
              <a:extLst>
                <a:ext uri="{FF2B5EF4-FFF2-40B4-BE49-F238E27FC236}">
                  <a16:creationId xmlns:a16="http://schemas.microsoft.com/office/drawing/2014/main" id="{6E722B24-BCCE-54D7-502D-50EDCB2F9E51}"/>
                </a:ext>
              </a:extLst>
            </p:cNvPr>
            <p:cNvSpPr/>
            <p:nvPr/>
          </p:nvSpPr>
          <p:spPr>
            <a:xfrm>
              <a:off x="3548502" y="1765898"/>
              <a:ext cx="2582904" cy="432000"/>
            </a:xfrm>
            <a:prstGeom prst="diamond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ja-JP" sz="8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Is</a:t>
              </a:r>
              <a:r>
                <a:rPr lang="ja-JP" altLang="en-US" sz="8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 </a:t>
              </a:r>
              <a:r>
                <a:rPr lang="en-US" altLang="ja-JP" sz="8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change</a:t>
              </a:r>
              <a:r>
                <a:rPr lang="ja-JP" altLang="en-US" sz="8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 </a:t>
              </a:r>
              <a:r>
                <a:rPr lang="en-US" altLang="ja-JP" sz="8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flag</a:t>
              </a:r>
              <a:r>
                <a:rPr lang="ja-JP" altLang="en-US" sz="8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 </a:t>
              </a:r>
              <a:r>
                <a:rPr lang="en-US" altLang="ja-JP" sz="8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set ?</a:t>
              </a:r>
              <a:endParaRPr lang="ja-JP" altLang="en-US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3FBD130F-4AE4-4401-0349-D1864DE77A11}"/>
                </a:ext>
              </a:extLst>
            </p:cNvPr>
            <p:cNvSpPr/>
            <p:nvPr/>
          </p:nvSpPr>
          <p:spPr>
            <a:xfrm>
              <a:off x="3309257" y="2408346"/>
              <a:ext cx="3071433" cy="48244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ja-JP" sz="8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Calibri" panose="020F0502020204030204" pitchFamily="34" charset="0"/>
                </a:rPr>
                <a:t>Do time shift and gain multiplication</a:t>
              </a:r>
            </a:p>
            <a:p>
              <a:pPr algn="ctr"/>
              <a:r>
                <a:rPr lang="en-US" altLang="ja-JP" sz="8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Calibri" panose="020F0502020204030204" pitchFamily="34" charset="0"/>
                </a:rPr>
                <a:t>to the source signals and add up to </a:t>
              </a:r>
            </a:p>
            <a:p>
              <a:pPr algn="ctr"/>
              <a:r>
                <a:rPr lang="en-US" altLang="ja-JP" sz="8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Calibri" panose="020F0502020204030204" pitchFamily="34" charset="0"/>
                </a:rPr>
                <a:t>the representative positions.</a:t>
              </a:r>
              <a:endParaRPr lang="ja-JP" altLang="en-US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Calibri" panose="020F0502020204030204" pitchFamily="34" charset="0"/>
              </a:endParaRPr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AB12E08-FEF1-85AF-0D90-5E3798F098DE}"/>
                </a:ext>
              </a:extLst>
            </p:cNvPr>
            <p:cNvSpPr/>
            <p:nvPr/>
          </p:nvSpPr>
          <p:spPr>
            <a:xfrm>
              <a:off x="3540599" y="3013353"/>
              <a:ext cx="2618893" cy="360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ja-JP" sz="8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Calibri" panose="020F0502020204030204" pitchFamily="34" charset="0"/>
                </a:rPr>
                <a:t>Copy current</a:t>
              </a:r>
              <a:r>
                <a:rPr lang="ja-JP" altLang="en-US" sz="8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Calibri" panose="020F0502020204030204" pitchFamily="34" charset="0"/>
                </a:rPr>
                <a:t> </a:t>
              </a:r>
              <a:r>
                <a:rPr lang="en-US" altLang="ja-JP" sz="8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Calibri" panose="020F0502020204030204" pitchFamily="34" charset="0"/>
                </a:rPr>
                <a:t>parameters</a:t>
              </a:r>
              <a:r>
                <a:rPr lang="ja-JP" altLang="en-US" sz="8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Calibri" panose="020F0502020204030204" pitchFamily="34" charset="0"/>
                </a:rPr>
                <a:t>（</a:t>
              </a:r>
              <a:r>
                <a:rPr lang="en-US" altLang="ja-JP" sz="8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Calibri" panose="020F0502020204030204" pitchFamily="34" charset="0"/>
                </a:rPr>
                <a:t>shift, gain</a:t>
              </a:r>
              <a:r>
                <a:rPr lang="ja-JP" altLang="en-US" sz="8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Calibri" panose="020F0502020204030204" pitchFamily="34" charset="0"/>
                </a:rPr>
                <a:t>）</a:t>
              </a:r>
              <a:endParaRPr lang="en-US" altLang="ja-JP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Calibri" panose="020F0502020204030204" pitchFamily="34" charset="0"/>
              </a:endParaRPr>
            </a:p>
            <a:p>
              <a:pPr algn="ctr"/>
              <a:r>
                <a:rPr lang="en-US" altLang="ja-JP" sz="8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Calibri" panose="020F0502020204030204" pitchFamily="34" charset="0"/>
                </a:rPr>
                <a:t>to previous</a:t>
              </a:r>
              <a:r>
                <a:rPr lang="ja-JP" altLang="en-US" sz="8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Calibri" panose="020F0502020204030204" pitchFamily="34" charset="0"/>
                </a:rPr>
                <a:t> </a:t>
              </a:r>
              <a:r>
                <a:rPr lang="en-US" altLang="ja-JP" sz="8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Calibri" panose="020F0502020204030204" pitchFamily="34" charset="0"/>
                </a:rPr>
                <a:t>parameter</a:t>
              </a:r>
              <a:r>
                <a:rPr lang="ja-JP" altLang="en-US" sz="8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Calibri" panose="020F0502020204030204" pitchFamily="34" charset="0"/>
                </a:rPr>
                <a:t> </a:t>
              </a:r>
              <a:r>
                <a:rPr lang="en-US" altLang="ja-JP" sz="8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Calibri" panose="020F0502020204030204" pitchFamily="34" charset="0"/>
                </a:rPr>
                <a:t>field.</a:t>
              </a:r>
              <a:endParaRPr lang="ja-JP" altLang="en-US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Calibri" panose="020F0502020204030204" pitchFamily="34" charset="0"/>
              </a:endParaRPr>
            </a:p>
          </p:txBody>
        </p:sp>
        <p:sp>
          <p:nvSpPr>
            <p:cNvPr id="8" name="四角形: 上の 2 つの角を切り取る 7">
              <a:extLst>
                <a:ext uri="{FF2B5EF4-FFF2-40B4-BE49-F238E27FC236}">
                  <a16:creationId xmlns:a16="http://schemas.microsoft.com/office/drawing/2014/main" id="{73511378-CA4B-EC42-CD5C-A372B6879401}"/>
                </a:ext>
              </a:extLst>
            </p:cNvPr>
            <p:cNvSpPr/>
            <p:nvPr/>
          </p:nvSpPr>
          <p:spPr>
            <a:xfrm>
              <a:off x="3902400" y="3557781"/>
              <a:ext cx="1902976" cy="312627"/>
            </a:xfrm>
            <a:prstGeom prst="snip2SameRect">
              <a:avLst>
                <a:gd name="adj1" fmla="val 0"/>
                <a:gd name="adj2" fmla="val 5000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144000" rIns="108000" bIns="57600" rtlCol="0" anchor="ctr" anchorCtr="1"/>
            <a:lstStyle/>
            <a:p>
              <a:pPr algn="ctr"/>
              <a:r>
                <a:rPr lang="en-US" altLang="ja-JP" sz="8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End Loop</a:t>
              </a:r>
              <a:r>
                <a:rPr lang="ja-JP" altLang="en-US" sz="8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 </a:t>
              </a:r>
              <a:endParaRPr lang="en-US" altLang="ja-JP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r>
                <a:rPr lang="en-US" altLang="ja-JP" sz="8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for the</a:t>
              </a:r>
              <a:r>
                <a:rPr lang="ja-JP" altLang="en-US" sz="8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 </a:t>
              </a:r>
              <a:r>
                <a:rPr lang="en-US" altLang="ja-JP" sz="8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number of</a:t>
              </a:r>
              <a:r>
                <a:rPr lang="ja-JP" altLang="en-US" sz="8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 </a:t>
              </a:r>
              <a:r>
                <a:rPr lang="en-US" altLang="ja-JP" sz="8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items.</a:t>
              </a:r>
              <a:endParaRPr lang="ja-JP" altLang="en-US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cxnSp>
          <p:nvCxnSpPr>
            <p:cNvPr id="9" name="直線コネクタ 8">
              <a:extLst>
                <a:ext uri="{FF2B5EF4-FFF2-40B4-BE49-F238E27FC236}">
                  <a16:creationId xmlns:a16="http://schemas.microsoft.com/office/drawing/2014/main" id="{A5256950-CA7F-96EE-D343-A543E47827A5}"/>
                </a:ext>
              </a:extLst>
            </p:cNvPr>
            <p:cNvCxnSpPr>
              <a:cxnSpLocks/>
              <a:stCxn id="7" idx="2"/>
              <a:endCxn id="8" idx="3"/>
            </p:cNvCxnSpPr>
            <p:nvPr/>
          </p:nvCxnSpPr>
          <p:spPr>
            <a:xfrm>
              <a:off x="4850046" y="3373353"/>
              <a:ext cx="3842" cy="184428"/>
            </a:xfrm>
            <a:prstGeom prst="line">
              <a:avLst/>
            </a:prstGeom>
            <a:ln w="127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線コネクタ 9">
              <a:extLst>
                <a:ext uri="{FF2B5EF4-FFF2-40B4-BE49-F238E27FC236}">
                  <a16:creationId xmlns:a16="http://schemas.microsoft.com/office/drawing/2014/main" id="{46615997-EFD4-BB6F-24DC-0E79979F187B}"/>
                </a:ext>
              </a:extLst>
            </p:cNvPr>
            <p:cNvCxnSpPr>
              <a:cxnSpLocks/>
              <a:stCxn id="6" idx="2"/>
              <a:endCxn id="7" idx="0"/>
            </p:cNvCxnSpPr>
            <p:nvPr/>
          </p:nvCxnSpPr>
          <p:spPr>
            <a:xfrm>
              <a:off x="4844974" y="2890786"/>
              <a:ext cx="5072" cy="122567"/>
            </a:xfrm>
            <a:prstGeom prst="line">
              <a:avLst/>
            </a:prstGeom>
            <a:ln w="127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線コネクタ 10">
              <a:extLst>
                <a:ext uri="{FF2B5EF4-FFF2-40B4-BE49-F238E27FC236}">
                  <a16:creationId xmlns:a16="http://schemas.microsoft.com/office/drawing/2014/main" id="{B290C196-4771-BC20-EC08-9049AF030CAE}"/>
                </a:ext>
              </a:extLst>
            </p:cNvPr>
            <p:cNvCxnSpPr>
              <a:cxnSpLocks/>
              <a:stCxn id="5" idx="2"/>
              <a:endCxn id="6" idx="0"/>
            </p:cNvCxnSpPr>
            <p:nvPr/>
          </p:nvCxnSpPr>
          <p:spPr>
            <a:xfrm>
              <a:off x="4839954" y="2197898"/>
              <a:ext cx="5020" cy="210448"/>
            </a:xfrm>
            <a:prstGeom prst="line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コネクタ 11">
              <a:extLst>
                <a:ext uri="{FF2B5EF4-FFF2-40B4-BE49-F238E27FC236}">
                  <a16:creationId xmlns:a16="http://schemas.microsoft.com/office/drawing/2014/main" id="{1721B931-2287-8BEC-90F4-89274539AB1C}"/>
                </a:ext>
              </a:extLst>
            </p:cNvPr>
            <p:cNvCxnSpPr>
              <a:cxnSpLocks/>
              <a:stCxn id="4" idx="1"/>
              <a:endCxn id="5" idx="0"/>
            </p:cNvCxnSpPr>
            <p:nvPr/>
          </p:nvCxnSpPr>
          <p:spPr>
            <a:xfrm>
              <a:off x="4834142" y="1582384"/>
              <a:ext cx="5812" cy="183514"/>
            </a:xfrm>
            <a:prstGeom prst="line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コネクタ 12">
              <a:extLst>
                <a:ext uri="{FF2B5EF4-FFF2-40B4-BE49-F238E27FC236}">
                  <a16:creationId xmlns:a16="http://schemas.microsoft.com/office/drawing/2014/main" id="{2ED4DFDA-D349-E23D-C5C4-E022FDF33B3D}"/>
                </a:ext>
              </a:extLst>
            </p:cNvPr>
            <p:cNvCxnSpPr>
              <a:cxnSpLocks/>
              <a:stCxn id="3" idx="2"/>
              <a:endCxn id="4" idx="3"/>
            </p:cNvCxnSpPr>
            <p:nvPr/>
          </p:nvCxnSpPr>
          <p:spPr>
            <a:xfrm flipH="1">
              <a:off x="4834142" y="1066929"/>
              <a:ext cx="3216" cy="161270"/>
            </a:xfrm>
            <a:prstGeom prst="line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コネクタ: カギ線 13">
              <a:extLst>
                <a:ext uri="{FF2B5EF4-FFF2-40B4-BE49-F238E27FC236}">
                  <a16:creationId xmlns:a16="http://schemas.microsoft.com/office/drawing/2014/main" id="{609D069D-20D9-C516-1647-7DF63CB5868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67856" y="1976582"/>
              <a:ext cx="1268866" cy="1497083"/>
            </a:xfrm>
            <a:prstGeom prst="bentConnector4">
              <a:avLst>
                <a:gd name="adj1" fmla="val -33099"/>
                <a:gd name="adj2" fmla="val 99827"/>
              </a:avLst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9F563B30-6A13-EAA8-041B-71AAFFBAE309}"/>
                </a:ext>
              </a:extLst>
            </p:cNvPr>
            <p:cNvSpPr/>
            <p:nvPr/>
          </p:nvSpPr>
          <p:spPr>
            <a:xfrm>
              <a:off x="3540600" y="4022047"/>
              <a:ext cx="2618898" cy="360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ja-JP" sz="8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Calibri" panose="020F0502020204030204" pitchFamily="34" charset="0"/>
                </a:rPr>
                <a:t>Cross</a:t>
              </a:r>
              <a:r>
                <a:rPr lang="ja-JP" altLang="en-US" sz="8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Calibri" panose="020F0502020204030204" pitchFamily="34" charset="0"/>
                </a:rPr>
                <a:t> </a:t>
              </a:r>
              <a:r>
                <a:rPr lang="en-US" altLang="ja-JP" sz="8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Calibri" panose="020F0502020204030204" pitchFamily="34" charset="0"/>
                </a:rPr>
                <a:t>fade </a:t>
              </a:r>
            </a:p>
            <a:p>
              <a:pPr algn="ctr"/>
              <a:r>
                <a:rPr lang="en-US" altLang="ja-JP" sz="8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Calibri" panose="020F0502020204030204" pitchFamily="34" charset="0"/>
                </a:rPr>
                <a:t>at each representative position.</a:t>
              </a:r>
              <a:endParaRPr lang="ja-JP" altLang="en-US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Calibri" panose="020F0502020204030204" pitchFamily="34" charset="0"/>
              </a:endParaRPr>
            </a:p>
          </p:txBody>
        </p:sp>
        <p:sp>
          <p:nvSpPr>
            <p:cNvPr id="16" name="四角形: 上の 2 つの角を切り取る 15">
              <a:extLst>
                <a:ext uri="{FF2B5EF4-FFF2-40B4-BE49-F238E27FC236}">
                  <a16:creationId xmlns:a16="http://schemas.microsoft.com/office/drawing/2014/main" id="{D7AE90F6-8836-C115-F350-2FC353B93774}"/>
                </a:ext>
              </a:extLst>
            </p:cNvPr>
            <p:cNvSpPr/>
            <p:nvPr/>
          </p:nvSpPr>
          <p:spPr>
            <a:xfrm>
              <a:off x="3902400" y="4529986"/>
              <a:ext cx="1902976" cy="363286"/>
            </a:xfrm>
            <a:prstGeom prst="snip2SameRect">
              <a:avLst>
                <a:gd name="adj1" fmla="val 50000"/>
                <a:gd name="adj2" fmla="val 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72000" rtlCol="0" anchor="b"/>
            <a:lstStyle/>
            <a:p>
              <a:pPr algn="ctr"/>
              <a:endParaRPr lang="en-US" altLang="ja-JP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r>
                <a:rPr lang="en-US" altLang="ja-JP" sz="8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Start Loop</a:t>
              </a:r>
              <a:r>
                <a:rPr lang="ja-JP" altLang="en-US" sz="8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 </a:t>
              </a:r>
              <a:endParaRPr lang="en-US" altLang="ja-JP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r>
                <a:rPr lang="en-US" altLang="ja-JP" sz="8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for</a:t>
              </a:r>
              <a:r>
                <a:rPr lang="ja-JP" altLang="en-US" sz="8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 </a:t>
              </a:r>
              <a:r>
                <a:rPr lang="en-US" altLang="ja-JP" sz="8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the</a:t>
              </a:r>
              <a:r>
                <a:rPr lang="ja-JP" altLang="en-US" sz="8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 </a:t>
              </a:r>
              <a:r>
                <a:rPr lang="en-US" altLang="ja-JP" sz="8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number</a:t>
              </a:r>
              <a:r>
                <a:rPr lang="ja-JP" altLang="en-US" sz="8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 </a:t>
              </a:r>
              <a:r>
                <a:rPr lang="en-US" altLang="ja-JP" sz="8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of</a:t>
              </a:r>
              <a:r>
                <a:rPr lang="ja-JP" altLang="en-US" sz="8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 </a:t>
              </a:r>
              <a:r>
                <a:rPr lang="en-US" altLang="ja-JP" sz="8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items.</a:t>
              </a:r>
              <a:endParaRPr lang="ja-JP" altLang="en-US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17" name="ひし形 16">
              <a:extLst>
                <a:ext uri="{FF2B5EF4-FFF2-40B4-BE49-F238E27FC236}">
                  <a16:creationId xmlns:a16="http://schemas.microsoft.com/office/drawing/2014/main" id="{E245D08B-6CBC-C066-F08A-9CC11C0D5E1E}"/>
                </a:ext>
              </a:extLst>
            </p:cNvPr>
            <p:cNvSpPr/>
            <p:nvPr/>
          </p:nvSpPr>
          <p:spPr>
            <a:xfrm>
              <a:off x="3540594" y="5042255"/>
              <a:ext cx="2618898" cy="432000"/>
            </a:xfrm>
            <a:prstGeom prst="diamond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ja-JP" sz="8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Is</a:t>
              </a:r>
              <a:r>
                <a:rPr lang="ja-JP" altLang="en-US" sz="8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 </a:t>
              </a:r>
              <a:r>
                <a:rPr lang="en-US" altLang="ja-JP" sz="8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change</a:t>
              </a:r>
              <a:r>
                <a:rPr lang="ja-JP" altLang="en-US" sz="8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 </a:t>
              </a:r>
              <a:r>
                <a:rPr lang="en-US" altLang="ja-JP" sz="8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flag</a:t>
              </a:r>
              <a:r>
                <a:rPr lang="ja-JP" altLang="en-US" sz="8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 </a:t>
              </a:r>
              <a:r>
                <a:rPr lang="en-US" altLang="ja-JP" sz="8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set ?</a:t>
              </a:r>
              <a:endParaRPr lang="ja-JP" altLang="en-US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cxnSp>
          <p:nvCxnSpPr>
            <p:cNvPr id="18" name="直線コネクタ 17">
              <a:extLst>
                <a:ext uri="{FF2B5EF4-FFF2-40B4-BE49-F238E27FC236}">
                  <a16:creationId xmlns:a16="http://schemas.microsoft.com/office/drawing/2014/main" id="{10B95579-62B9-6E8B-D520-5091748DB522}"/>
                </a:ext>
              </a:extLst>
            </p:cNvPr>
            <p:cNvCxnSpPr>
              <a:cxnSpLocks/>
              <a:stCxn id="16" idx="1"/>
              <a:endCxn id="17" idx="0"/>
            </p:cNvCxnSpPr>
            <p:nvPr/>
          </p:nvCxnSpPr>
          <p:spPr>
            <a:xfrm flipH="1">
              <a:off x="4850043" y="4893272"/>
              <a:ext cx="3845" cy="148983"/>
            </a:xfrm>
            <a:prstGeom prst="line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コネクタ 18">
              <a:extLst>
                <a:ext uri="{FF2B5EF4-FFF2-40B4-BE49-F238E27FC236}">
                  <a16:creationId xmlns:a16="http://schemas.microsoft.com/office/drawing/2014/main" id="{8E1FC355-56C5-780E-56C8-841F2E3F53E6}"/>
                </a:ext>
              </a:extLst>
            </p:cNvPr>
            <p:cNvCxnSpPr>
              <a:cxnSpLocks/>
              <a:stCxn id="8" idx="1"/>
              <a:endCxn id="15" idx="0"/>
            </p:cNvCxnSpPr>
            <p:nvPr/>
          </p:nvCxnSpPr>
          <p:spPr>
            <a:xfrm flipH="1">
              <a:off x="4850049" y="3870408"/>
              <a:ext cx="3839" cy="151639"/>
            </a:xfrm>
            <a:prstGeom prst="line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C0E08EFC-CE89-242E-C562-8FBED27CE182}"/>
                </a:ext>
              </a:extLst>
            </p:cNvPr>
            <p:cNvCxnSpPr>
              <a:cxnSpLocks/>
              <a:stCxn id="15" idx="2"/>
              <a:endCxn id="16" idx="3"/>
            </p:cNvCxnSpPr>
            <p:nvPr/>
          </p:nvCxnSpPr>
          <p:spPr>
            <a:xfrm>
              <a:off x="4850049" y="4382047"/>
              <a:ext cx="3839" cy="147939"/>
            </a:xfrm>
            <a:prstGeom prst="line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92428B5E-9241-4B08-035D-80E454FD2BAA}"/>
                </a:ext>
              </a:extLst>
            </p:cNvPr>
            <p:cNvSpPr/>
            <p:nvPr/>
          </p:nvSpPr>
          <p:spPr>
            <a:xfrm>
              <a:off x="3381153" y="5618680"/>
              <a:ext cx="2915144" cy="471053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ja-JP" sz="8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Calibri" panose="020F0502020204030204" pitchFamily="34" charset="0"/>
                </a:rPr>
                <a:t>Do time shift and gain multiplication</a:t>
              </a:r>
            </a:p>
            <a:p>
              <a:pPr algn="ctr"/>
              <a:r>
                <a:rPr lang="en-US" altLang="ja-JP" sz="8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Calibri" panose="020F0502020204030204" pitchFamily="34" charset="0"/>
                </a:rPr>
                <a:t>to the source signals and add up to </a:t>
              </a:r>
            </a:p>
            <a:p>
              <a:pPr algn="ctr"/>
              <a:r>
                <a:rPr lang="en-US" altLang="ja-JP" sz="8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Calibri" panose="020F0502020204030204" pitchFamily="34" charset="0"/>
                </a:rPr>
                <a:t>the representative positions.</a:t>
              </a:r>
              <a:endParaRPr lang="ja-JP" altLang="en-US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Calibri" panose="020F0502020204030204" pitchFamily="34" charset="0"/>
              </a:endParaRPr>
            </a:p>
          </p:txBody>
        </p:sp>
        <p:sp>
          <p:nvSpPr>
            <p:cNvPr id="22" name="四角形: 上の 2 つの角を切り取る 21">
              <a:extLst>
                <a:ext uri="{FF2B5EF4-FFF2-40B4-BE49-F238E27FC236}">
                  <a16:creationId xmlns:a16="http://schemas.microsoft.com/office/drawing/2014/main" id="{5DFA1905-1134-49A2-6EF3-A6ACD47421C7}"/>
                </a:ext>
              </a:extLst>
            </p:cNvPr>
            <p:cNvSpPr/>
            <p:nvPr/>
          </p:nvSpPr>
          <p:spPr>
            <a:xfrm>
              <a:off x="3785190" y="7064340"/>
              <a:ext cx="2101803" cy="340132"/>
            </a:xfrm>
            <a:prstGeom prst="snip2SameRect">
              <a:avLst>
                <a:gd name="adj1" fmla="val 0"/>
                <a:gd name="adj2" fmla="val 5000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108000" rtlCol="0" anchor="ctr"/>
            <a:lstStyle/>
            <a:p>
              <a:pPr algn="ctr"/>
              <a:r>
                <a:rPr lang="en-US" altLang="ja-JP" sz="8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End Loop</a:t>
              </a:r>
            </a:p>
            <a:p>
              <a:pPr algn="ctr"/>
              <a:r>
                <a:rPr lang="ja-JP" altLang="en-US" sz="8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 </a:t>
              </a:r>
              <a:r>
                <a:rPr lang="en-US" altLang="ja-JP" sz="8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for</a:t>
              </a:r>
              <a:r>
                <a:rPr lang="ja-JP" altLang="en-US" sz="8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 </a:t>
              </a:r>
              <a:r>
                <a:rPr lang="en-US" altLang="ja-JP" sz="8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the</a:t>
              </a:r>
              <a:r>
                <a:rPr lang="ja-JP" altLang="en-US" sz="8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 </a:t>
              </a:r>
              <a:r>
                <a:rPr lang="en-US" altLang="ja-JP" sz="8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number of</a:t>
              </a:r>
              <a:r>
                <a:rPr lang="ja-JP" altLang="en-US" sz="8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 </a:t>
              </a:r>
              <a:r>
                <a:rPr lang="en-US" altLang="ja-JP" sz="8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items.</a:t>
              </a:r>
              <a:endParaRPr lang="ja-JP" altLang="en-US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cxnSp>
          <p:nvCxnSpPr>
            <p:cNvPr id="23" name="直線コネクタ 22">
              <a:extLst>
                <a:ext uri="{FF2B5EF4-FFF2-40B4-BE49-F238E27FC236}">
                  <a16:creationId xmlns:a16="http://schemas.microsoft.com/office/drawing/2014/main" id="{885F4490-3014-8842-D851-12B1BBCC1E56}"/>
                </a:ext>
              </a:extLst>
            </p:cNvPr>
            <p:cNvCxnSpPr>
              <a:cxnSpLocks/>
              <a:stCxn id="17" idx="2"/>
              <a:endCxn id="21" idx="0"/>
            </p:cNvCxnSpPr>
            <p:nvPr/>
          </p:nvCxnSpPr>
          <p:spPr>
            <a:xfrm flipH="1">
              <a:off x="4838725" y="5474255"/>
              <a:ext cx="11318" cy="144425"/>
            </a:xfrm>
            <a:prstGeom prst="line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線コネクタ 23">
              <a:extLst>
                <a:ext uri="{FF2B5EF4-FFF2-40B4-BE49-F238E27FC236}">
                  <a16:creationId xmlns:a16="http://schemas.microsoft.com/office/drawing/2014/main" id="{14740C31-DB7F-DDFF-E98F-AB4E1733E7B4}"/>
                </a:ext>
              </a:extLst>
            </p:cNvPr>
            <p:cNvCxnSpPr>
              <a:cxnSpLocks/>
              <a:stCxn id="21" idx="2"/>
              <a:endCxn id="36" idx="0"/>
            </p:cNvCxnSpPr>
            <p:nvPr/>
          </p:nvCxnSpPr>
          <p:spPr>
            <a:xfrm flipH="1">
              <a:off x="4835992" y="6089733"/>
              <a:ext cx="2733" cy="183478"/>
            </a:xfrm>
            <a:prstGeom prst="line">
              <a:avLst/>
            </a:prstGeom>
            <a:ln w="127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コネクタ: カギ線 24">
              <a:extLst>
                <a:ext uri="{FF2B5EF4-FFF2-40B4-BE49-F238E27FC236}">
                  <a16:creationId xmlns:a16="http://schemas.microsoft.com/office/drawing/2014/main" id="{EDBE4BB9-9B38-33E0-4842-210112519F9B}"/>
                </a:ext>
              </a:extLst>
            </p:cNvPr>
            <p:cNvCxnSpPr>
              <a:cxnSpLocks/>
              <a:stCxn id="17" idx="3"/>
            </p:cNvCxnSpPr>
            <p:nvPr/>
          </p:nvCxnSpPr>
          <p:spPr>
            <a:xfrm flipH="1">
              <a:off x="4851228" y="5258255"/>
              <a:ext cx="1308264" cy="920633"/>
            </a:xfrm>
            <a:prstGeom prst="bentConnector3">
              <a:avLst>
                <a:gd name="adj1" fmla="val -20872"/>
              </a:avLst>
            </a:prstGeom>
            <a:ln w="127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E866F72B-52C7-14A6-5441-0BFE74B4D206}"/>
                </a:ext>
              </a:extLst>
            </p:cNvPr>
            <p:cNvSpPr/>
            <p:nvPr/>
          </p:nvSpPr>
          <p:spPr>
            <a:xfrm>
              <a:off x="3540594" y="7535357"/>
              <a:ext cx="2590796" cy="5400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ja-JP" sz="800" b="1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Calibri" panose="020F0502020204030204" pitchFamily="34" charset="0"/>
                </a:rPr>
                <a:t>HRIR convolution </a:t>
              </a:r>
            </a:p>
            <a:p>
              <a:pPr algn="ctr"/>
              <a:r>
                <a:rPr lang="en-US" altLang="ja-JP" sz="800" b="1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Calibri" panose="020F0502020204030204" pitchFamily="34" charset="0"/>
                </a:rPr>
                <a:t>at representative positions.</a:t>
              </a:r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8544D672-1E49-C1B6-158F-C290D3C7AB1F}"/>
                </a:ext>
              </a:extLst>
            </p:cNvPr>
            <p:cNvSpPr/>
            <p:nvPr/>
          </p:nvSpPr>
          <p:spPr>
            <a:xfrm>
              <a:off x="3540594" y="8255357"/>
              <a:ext cx="2590796" cy="360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ja-JP" sz="8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Calibri" panose="020F0502020204030204" pitchFamily="34" charset="0"/>
                </a:rPr>
                <a:t>Transform to time domain.</a:t>
              </a:r>
              <a:endParaRPr lang="ja-JP" altLang="en-US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Calibri" panose="020F0502020204030204" pitchFamily="34" charset="0"/>
              </a:endParaRP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F80E19B-81A7-ED6B-BCC0-27CEE4B26DCE}"/>
                </a:ext>
              </a:extLst>
            </p:cNvPr>
            <p:cNvSpPr/>
            <p:nvPr/>
          </p:nvSpPr>
          <p:spPr>
            <a:xfrm>
              <a:off x="3540600" y="8795357"/>
              <a:ext cx="2590790" cy="360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ja-JP" sz="8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Calibri" panose="020F0502020204030204" pitchFamily="34" charset="0"/>
                </a:rPr>
                <a:t>Add </a:t>
              </a:r>
              <a:r>
                <a:rPr lang="en-US" altLang="ja-JP" sz="800" dirty="0" err="1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Calibri" panose="020F0502020204030204" pitchFamily="34" charset="0"/>
                </a:rPr>
                <a:t>downmixitems</a:t>
              </a:r>
              <a:r>
                <a:rPr lang="en-US" altLang="ja-JP" sz="8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Calibri" panose="020F0502020204030204" pitchFamily="34" charset="0"/>
                </a:rPr>
                <a:t>.</a:t>
              </a:r>
              <a:endParaRPr lang="ja-JP" altLang="en-US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Calibri" panose="020F0502020204030204" pitchFamily="34" charset="0"/>
              </a:endParaRPr>
            </a:p>
          </p:txBody>
        </p:sp>
        <p:cxnSp>
          <p:nvCxnSpPr>
            <p:cNvPr id="29" name="直線コネクタ 28">
              <a:extLst>
                <a:ext uri="{FF2B5EF4-FFF2-40B4-BE49-F238E27FC236}">
                  <a16:creationId xmlns:a16="http://schemas.microsoft.com/office/drawing/2014/main" id="{DE1CC921-8170-DC0C-8F33-ECF814DE0E3A}"/>
                </a:ext>
              </a:extLst>
            </p:cNvPr>
            <p:cNvCxnSpPr>
              <a:cxnSpLocks/>
              <a:stCxn id="22" idx="1"/>
              <a:endCxn id="26" idx="0"/>
            </p:cNvCxnSpPr>
            <p:nvPr/>
          </p:nvCxnSpPr>
          <p:spPr>
            <a:xfrm flipH="1">
              <a:off x="4835992" y="7404472"/>
              <a:ext cx="100" cy="13088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コネクタ 29">
              <a:extLst>
                <a:ext uri="{FF2B5EF4-FFF2-40B4-BE49-F238E27FC236}">
                  <a16:creationId xmlns:a16="http://schemas.microsoft.com/office/drawing/2014/main" id="{CB8AADC3-341D-EB60-D741-646F581326C4}"/>
                </a:ext>
              </a:extLst>
            </p:cNvPr>
            <p:cNvCxnSpPr>
              <a:cxnSpLocks/>
              <a:stCxn id="26" idx="2"/>
              <a:endCxn id="27" idx="0"/>
            </p:cNvCxnSpPr>
            <p:nvPr/>
          </p:nvCxnSpPr>
          <p:spPr>
            <a:xfrm>
              <a:off x="4835992" y="8075357"/>
              <a:ext cx="0" cy="180000"/>
            </a:xfrm>
            <a:prstGeom prst="line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線コネクタ 30">
              <a:extLst>
                <a:ext uri="{FF2B5EF4-FFF2-40B4-BE49-F238E27FC236}">
                  <a16:creationId xmlns:a16="http://schemas.microsoft.com/office/drawing/2014/main" id="{0BED3596-E3D9-50DE-2BC4-005B141FC172}"/>
                </a:ext>
              </a:extLst>
            </p:cNvPr>
            <p:cNvCxnSpPr>
              <a:cxnSpLocks/>
              <a:stCxn id="27" idx="2"/>
              <a:endCxn id="28" idx="0"/>
            </p:cNvCxnSpPr>
            <p:nvPr/>
          </p:nvCxnSpPr>
          <p:spPr>
            <a:xfrm>
              <a:off x="4835992" y="8615357"/>
              <a:ext cx="3" cy="180000"/>
            </a:xfrm>
            <a:prstGeom prst="line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線コネクタ 31">
              <a:extLst>
                <a:ext uri="{FF2B5EF4-FFF2-40B4-BE49-F238E27FC236}">
                  <a16:creationId xmlns:a16="http://schemas.microsoft.com/office/drawing/2014/main" id="{48F20EF0-BD2F-7D4E-38F3-3AC2C7CC9A65}"/>
                </a:ext>
              </a:extLst>
            </p:cNvPr>
            <p:cNvCxnSpPr>
              <a:cxnSpLocks/>
              <a:stCxn id="28" idx="2"/>
              <a:endCxn id="41" idx="0"/>
            </p:cNvCxnSpPr>
            <p:nvPr/>
          </p:nvCxnSpPr>
          <p:spPr>
            <a:xfrm flipH="1">
              <a:off x="4835223" y="9155357"/>
              <a:ext cx="772" cy="180000"/>
            </a:xfrm>
            <a:prstGeom prst="line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線コネクタ 32">
              <a:extLst>
                <a:ext uri="{FF2B5EF4-FFF2-40B4-BE49-F238E27FC236}">
                  <a16:creationId xmlns:a16="http://schemas.microsoft.com/office/drawing/2014/main" id="{9F6037B8-9C05-D735-62C0-111CD7E53FAA}"/>
                </a:ext>
              </a:extLst>
            </p:cNvPr>
            <p:cNvCxnSpPr>
              <a:cxnSpLocks/>
              <a:stCxn id="42" idx="4"/>
              <a:endCxn id="3" idx="0"/>
            </p:cNvCxnSpPr>
            <p:nvPr/>
          </p:nvCxnSpPr>
          <p:spPr>
            <a:xfrm>
              <a:off x="4837358" y="564441"/>
              <a:ext cx="0" cy="142488"/>
            </a:xfrm>
            <a:prstGeom prst="line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915931D1-6297-B8C9-FA55-D7A384B60073}"/>
                </a:ext>
              </a:extLst>
            </p:cNvPr>
            <p:cNvSpPr/>
            <p:nvPr/>
          </p:nvSpPr>
          <p:spPr>
            <a:xfrm>
              <a:off x="1909112" y="5513308"/>
              <a:ext cx="4444093" cy="61196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ja-JP" altLang="en-US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Calibri" panose="020F0502020204030204" pitchFamily="34" charset="0"/>
              </a:endParaRPr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A02A88E3-46AD-E914-7582-91793980925F}"/>
                </a:ext>
              </a:extLst>
            </p:cNvPr>
            <p:cNvSpPr/>
            <p:nvPr/>
          </p:nvSpPr>
          <p:spPr>
            <a:xfrm>
              <a:off x="1909113" y="2258040"/>
              <a:ext cx="4548986" cy="115075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ja-JP" altLang="en-US" sz="8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Calibri" panose="020F0502020204030204" pitchFamily="34" charset="0"/>
              </a:endParaRPr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585D3401-9FF5-E735-598A-BB99F7650197}"/>
                </a:ext>
              </a:extLst>
            </p:cNvPr>
            <p:cNvSpPr/>
            <p:nvPr/>
          </p:nvSpPr>
          <p:spPr>
            <a:xfrm>
              <a:off x="3540594" y="6273211"/>
              <a:ext cx="2590796" cy="216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ja-JP" sz="8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Calibri" panose="020F0502020204030204" pitchFamily="34" charset="0"/>
                </a:rPr>
                <a:t>Reset change flag.</a:t>
              </a:r>
              <a:endParaRPr lang="ja-JP" altLang="en-US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Calibri" panose="020F0502020204030204" pitchFamily="34" charset="0"/>
              </a:endParaRPr>
            </a:p>
          </p:txBody>
        </p:sp>
        <p:sp>
          <p:nvSpPr>
            <p:cNvPr id="37" name="正方形/長方形 36">
              <a:extLst>
                <a:ext uri="{FF2B5EF4-FFF2-40B4-BE49-F238E27FC236}">
                  <a16:creationId xmlns:a16="http://schemas.microsoft.com/office/drawing/2014/main" id="{28E79D18-E9C8-6BFB-9E72-C17F382E1782}"/>
                </a:ext>
              </a:extLst>
            </p:cNvPr>
            <p:cNvSpPr/>
            <p:nvPr/>
          </p:nvSpPr>
          <p:spPr>
            <a:xfrm>
              <a:off x="3205237" y="6668339"/>
              <a:ext cx="3252862" cy="232965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ja-JP" sz="8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Calibri" panose="020F0502020204030204" pitchFamily="34" charset="0"/>
                </a:rPr>
                <a:t>Copy</a:t>
              </a:r>
              <a:r>
                <a:rPr lang="ja-JP" altLang="en-US" sz="8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Calibri" panose="020F0502020204030204" pitchFamily="34" charset="0"/>
                </a:rPr>
                <a:t>  </a:t>
              </a:r>
              <a:r>
                <a:rPr lang="en-US" altLang="ja-JP" sz="8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Calibri" panose="020F0502020204030204" pitchFamily="34" charset="0"/>
                </a:rPr>
                <a:t>current</a:t>
              </a:r>
              <a:r>
                <a:rPr lang="ja-JP" altLang="en-US" sz="8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Calibri" panose="020F0502020204030204" pitchFamily="34" charset="0"/>
                </a:rPr>
                <a:t> </a:t>
              </a:r>
              <a:r>
                <a:rPr lang="en-US" altLang="ja-JP" sz="8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Calibri" panose="020F0502020204030204" pitchFamily="34" charset="0"/>
                </a:rPr>
                <a:t>audio data</a:t>
              </a:r>
              <a:r>
                <a:rPr lang="ja-JP" altLang="en-US" sz="8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Calibri" panose="020F0502020204030204" pitchFamily="34" charset="0"/>
                </a:rPr>
                <a:t> </a:t>
              </a:r>
              <a:r>
                <a:rPr lang="en-US" altLang="ja-JP" sz="8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Calibri" panose="020F0502020204030204" pitchFamily="34" charset="0"/>
                </a:rPr>
                <a:t>to previous data field.</a:t>
              </a:r>
              <a:r>
                <a:rPr lang="ja-JP" altLang="en-US" sz="8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Calibri" panose="020F0502020204030204" pitchFamily="34" charset="0"/>
                </a:rPr>
                <a:t> </a:t>
              </a:r>
            </a:p>
          </p:txBody>
        </p:sp>
        <p:cxnSp>
          <p:nvCxnSpPr>
            <p:cNvPr id="38" name="直線コネクタ 37">
              <a:extLst>
                <a:ext uri="{FF2B5EF4-FFF2-40B4-BE49-F238E27FC236}">
                  <a16:creationId xmlns:a16="http://schemas.microsoft.com/office/drawing/2014/main" id="{C26BA54E-0248-0237-75FF-22A117DA9CC5}"/>
                </a:ext>
              </a:extLst>
            </p:cNvPr>
            <p:cNvCxnSpPr>
              <a:cxnSpLocks/>
              <a:stCxn id="36" idx="2"/>
              <a:endCxn id="37" idx="0"/>
            </p:cNvCxnSpPr>
            <p:nvPr/>
          </p:nvCxnSpPr>
          <p:spPr>
            <a:xfrm flipH="1">
              <a:off x="4831668" y="6489211"/>
              <a:ext cx="4324" cy="179128"/>
            </a:xfrm>
            <a:prstGeom prst="line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線コネクタ 38">
              <a:extLst>
                <a:ext uri="{FF2B5EF4-FFF2-40B4-BE49-F238E27FC236}">
                  <a16:creationId xmlns:a16="http://schemas.microsoft.com/office/drawing/2014/main" id="{494AA336-3499-ED25-A13D-8B0D16852CBC}"/>
                </a:ext>
              </a:extLst>
            </p:cNvPr>
            <p:cNvCxnSpPr>
              <a:cxnSpLocks/>
              <a:stCxn id="37" idx="2"/>
              <a:endCxn id="22" idx="3"/>
            </p:cNvCxnSpPr>
            <p:nvPr/>
          </p:nvCxnSpPr>
          <p:spPr>
            <a:xfrm>
              <a:off x="4831668" y="6901304"/>
              <a:ext cx="4424" cy="163036"/>
            </a:xfrm>
            <a:prstGeom prst="line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線コネクタ 39">
              <a:extLst>
                <a:ext uri="{FF2B5EF4-FFF2-40B4-BE49-F238E27FC236}">
                  <a16:creationId xmlns:a16="http://schemas.microsoft.com/office/drawing/2014/main" id="{6B82DCA7-1685-D76D-F5B2-74DD05EE9D8C}"/>
                </a:ext>
              </a:extLst>
            </p:cNvPr>
            <p:cNvCxnSpPr>
              <a:cxnSpLocks/>
              <a:stCxn id="22" idx="1"/>
              <a:endCxn id="26" idx="0"/>
            </p:cNvCxnSpPr>
            <p:nvPr/>
          </p:nvCxnSpPr>
          <p:spPr>
            <a:xfrm flipH="1">
              <a:off x="4835992" y="7404472"/>
              <a:ext cx="100" cy="130885"/>
            </a:xfrm>
            <a:prstGeom prst="line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楕円 40">
              <a:extLst>
                <a:ext uri="{FF2B5EF4-FFF2-40B4-BE49-F238E27FC236}">
                  <a16:creationId xmlns:a16="http://schemas.microsoft.com/office/drawing/2014/main" id="{03BF497C-00BD-6A37-8298-7E45DF573839}"/>
                </a:ext>
              </a:extLst>
            </p:cNvPr>
            <p:cNvSpPr/>
            <p:nvPr/>
          </p:nvSpPr>
          <p:spPr>
            <a:xfrm>
              <a:off x="4799223" y="9335357"/>
              <a:ext cx="72000" cy="72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800">
                <a:solidFill>
                  <a:schemeClr val="tx1"/>
                </a:solidFill>
              </a:endParaRPr>
            </a:p>
          </p:txBody>
        </p:sp>
        <p:sp>
          <p:nvSpPr>
            <p:cNvPr id="42" name="楕円 41">
              <a:extLst>
                <a:ext uri="{FF2B5EF4-FFF2-40B4-BE49-F238E27FC236}">
                  <a16:creationId xmlns:a16="http://schemas.microsoft.com/office/drawing/2014/main" id="{4246D2B5-DFFB-C5D7-FBFD-C57BF1A891EC}"/>
                </a:ext>
              </a:extLst>
            </p:cNvPr>
            <p:cNvSpPr/>
            <p:nvPr/>
          </p:nvSpPr>
          <p:spPr>
            <a:xfrm>
              <a:off x="4801358" y="492441"/>
              <a:ext cx="72000" cy="72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800">
                <a:solidFill>
                  <a:schemeClr val="tx1"/>
                </a:solidFill>
              </a:endParaRPr>
            </a:p>
          </p:txBody>
        </p:sp>
        <p:sp>
          <p:nvSpPr>
            <p:cNvPr id="43" name="テキスト ボックス 42">
              <a:extLst>
                <a:ext uri="{FF2B5EF4-FFF2-40B4-BE49-F238E27FC236}">
                  <a16:creationId xmlns:a16="http://schemas.microsoft.com/office/drawing/2014/main" id="{CAAAE2D3-0D27-B23F-028B-48B8E762FF93}"/>
                </a:ext>
              </a:extLst>
            </p:cNvPr>
            <p:cNvSpPr txBox="1"/>
            <p:nvPr/>
          </p:nvSpPr>
          <p:spPr>
            <a:xfrm>
              <a:off x="4633736" y="2203349"/>
              <a:ext cx="315402" cy="31355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ja-JP" sz="800" dirty="0"/>
                <a:t>Y</a:t>
              </a:r>
              <a:endParaRPr lang="ja-JP" altLang="en-US" sz="800" dirty="0"/>
            </a:p>
          </p:txBody>
        </p:sp>
        <p:sp>
          <p:nvSpPr>
            <p:cNvPr id="44" name="テキスト ボックス 43">
              <a:extLst>
                <a:ext uri="{FF2B5EF4-FFF2-40B4-BE49-F238E27FC236}">
                  <a16:creationId xmlns:a16="http://schemas.microsoft.com/office/drawing/2014/main" id="{5168F620-7427-89E8-D834-84A0356AF3B7}"/>
                </a:ext>
              </a:extLst>
            </p:cNvPr>
            <p:cNvSpPr txBox="1"/>
            <p:nvPr/>
          </p:nvSpPr>
          <p:spPr>
            <a:xfrm>
              <a:off x="6124799" y="5057738"/>
              <a:ext cx="315402" cy="31355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ja-JP" sz="800" dirty="0"/>
                <a:t>Y</a:t>
              </a:r>
              <a:endParaRPr lang="ja-JP" altLang="en-US" sz="800" dirty="0"/>
            </a:p>
          </p:txBody>
        </p:sp>
        <p:sp>
          <p:nvSpPr>
            <p:cNvPr id="45" name="テキスト ボックス 44">
              <a:extLst>
                <a:ext uri="{FF2B5EF4-FFF2-40B4-BE49-F238E27FC236}">
                  <a16:creationId xmlns:a16="http://schemas.microsoft.com/office/drawing/2014/main" id="{26AD0FE5-4CCC-28EA-5298-9C932D111FC7}"/>
                </a:ext>
              </a:extLst>
            </p:cNvPr>
            <p:cNvSpPr txBox="1"/>
            <p:nvPr/>
          </p:nvSpPr>
          <p:spPr>
            <a:xfrm>
              <a:off x="1997358" y="5379231"/>
              <a:ext cx="1349523" cy="28757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altLang="ja-JP" sz="800" dirty="0"/>
                <a:t>Without cross fading</a:t>
              </a:r>
              <a:endParaRPr lang="ja-JP" altLang="en-US" sz="800" dirty="0"/>
            </a:p>
          </p:txBody>
        </p:sp>
        <p:sp>
          <p:nvSpPr>
            <p:cNvPr id="46" name="テキスト ボックス 45">
              <a:extLst>
                <a:ext uri="{FF2B5EF4-FFF2-40B4-BE49-F238E27FC236}">
                  <a16:creationId xmlns:a16="http://schemas.microsoft.com/office/drawing/2014/main" id="{032ADB2A-748B-A11E-5FDC-AAC6671B4648}"/>
                </a:ext>
              </a:extLst>
            </p:cNvPr>
            <p:cNvSpPr txBox="1"/>
            <p:nvPr/>
          </p:nvSpPr>
          <p:spPr>
            <a:xfrm>
              <a:off x="2071592" y="2131080"/>
              <a:ext cx="1160255" cy="28757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prstDash val="solid"/>
            </a:ln>
          </p:spPr>
          <p:txBody>
            <a:bodyPr wrap="square" rtlCol="0">
              <a:spAutoFit/>
            </a:bodyPr>
            <a:lstStyle/>
            <a:p>
              <a:r>
                <a:rPr lang="en-US" altLang="ja-JP" sz="800" dirty="0"/>
                <a:t>With cross fading</a:t>
              </a:r>
              <a:endParaRPr lang="ja-JP" altLang="en-US" sz="800" dirty="0"/>
            </a:p>
          </p:txBody>
        </p:sp>
      </p:grpSp>
    </p:spTree>
    <p:extLst>
      <p:ext uri="{BB962C8B-B14F-4D97-AF65-F5344CB8AC3E}">
        <p14:creationId xmlns:p14="http://schemas.microsoft.com/office/powerpoint/2010/main" val="36051070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132</TotalTime>
  <Words>137</Words>
  <Application>Microsoft Office PowerPoint</Application>
  <PresentationFormat>ワイド画面</PresentationFormat>
  <Paragraphs>64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Meiryo UI</vt:lpstr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Masayuki Nishiguchi</dc:creator>
  <cp:lastModifiedBy>Masayuki Nishiguchi</cp:lastModifiedBy>
  <cp:revision>16</cp:revision>
  <dcterms:created xsi:type="dcterms:W3CDTF">2024-08-30T10:08:30Z</dcterms:created>
  <dcterms:modified xsi:type="dcterms:W3CDTF">2024-08-31T11:56:25Z</dcterms:modified>
</cp:coreProperties>
</file>