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/>
    <p:restoredTop sz="94726"/>
  </p:normalViewPr>
  <p:slideViewPr>
    <p:cSldViewPr snapToGrid="0">
      <p:cViewPr varScale="1">
        <p:scale>
          <a:sx n="104" d="100"/>
          <a:sy n="104" d="100"/>
        </p:scale>
        <p:origin x="240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4CBC55C-91B1-EA94-B35F-AE97B299F3D6}"/>
              </a:ext>
            </a:extLst>
          </p:cNvPr>
          <p:cNvGrpSpPr/>
          <p:nvPr/>
        </p:nvGrpSpPr>
        <p:grpSpPr>
          <a:xfrm>
            <a:off x="2983003" y="1682788"/>
            <a:ext cx="4279860" cy="3600000"/>
            <a:chOff x="2983003" y="1682788"/>
            <a:chExt cx="4279860" cy="3600000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5D04F815-01D3-7541-610C-4B1AB2BEAE44}"/>
                </a:ext>
              </a:extLst>
            </p:cNvPr>
            <p:cNvCxnSpPr>
              <a:cxnSpLocks/>
            </p:cNvCxnSpPr>
            <p:nvPr/>
          </p:nvCxnSpPr>
          <p:spPr>
            <a:xfrm>
              <a:off x="4972130" y="3676477"/>
              <a:ext cx="700491" cy="72260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4B823C4-F91B-BE24-84AA-7893679102D1}"/>
                </a:ext>
              </a:extLst>
            </p:cNvPr>
            <p:cNvGrpSpPr/>
            <p:nvPr/>
          </p:nvGrpSpPr>
          <p:grpSpPr>
            <a:xfrm>
              <a:off x="2983003" y="1682788"/>
              <a:ext cx="3600000" cy="3600000"/>
              <a:chOff x="1265464" y="1885950"/>
              <a:chExt cx="3600000" cy="3600000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52B4B72-6D66-6D7A-14AB-691CBAC5AF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5464" y="44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1479A3D-5EF0-5CB1-B565-D8554CC8E6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5464" y="44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9359D682-247D-8890-BA29-FDCF2C0A975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45464" y="47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FB50047-7A21-D7AE-268D-C51269D294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5464" y="47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5208620-E1E3-A461-D09F-4C8DB22E8AD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05464" y="33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9DC34A1B-7A15-58B5-669F-A275D729244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05464" y="224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CABC9649-A8B5-1297-AFEF-A997D09CDD8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05464" y="26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C1368B2C-B8B8-2964-C58F-4B1652469E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05464" y="29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0A43022-6031-7F7C-7205-0D681F327F4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05464" y="36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2184ACB-98AB-DCF4-FCDB-9B160CFCE9F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05464" y="404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0514F96-8B8D-08ED-BFA5-1E7ADB4EDA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05464" y="44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7387F88-92AE-1DED-3063-EC715D3CC98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05464" y="47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BB70A89F-5964-2119-BE30-E5BA807EED9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65464" y="51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CB30E849-CF14-41DC-C3BA-CE2F4D7A169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5464" y="51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2F45EB83-3CBF-88D1-D18C-AC255AEEBB4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5464" y="51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92F345AC-1A79-EAFC-1E8A-5FA78F0CBBE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5464" y="51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AC93997-935B-65B9-477F-BAA4FC2EDE2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85464" y="26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A91E507A-335E-CD61-2B58-E2E813397B6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45464" y="26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A152B6F4-DDC8-E78D-D191-757703F4FC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5464" y="26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A7B494FA-6070-46D9-AE00-94DF280682A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65464" y="26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F159FDE-B82B-9F59-94C2-1FFA056877E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5464" y="26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09D24367-8703-B88C-04F1-DEB847113E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5464" y="26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DBD12DC9-5CB3-0DFF-F63D-3C8AE1A4769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85464" y="33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73BA055D-49C3-792C-BD7E-21D79DC32B1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5464" y="33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D06F8A87-AA7B-DB07-AF0C-7D3D44A0A1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85464" y="36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B28AF13E-29A2-307B-CB23-233D8CF246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5464" y="36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10C7F18-4857-59FB-86DB-BF7B36FC1EC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85464" y="404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CE19459C-E6B0-E14F-F5D2-E92DBEF9B2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45464" y="404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E0AAB0EC-71DC-AFEB-621D-5AFF8AD822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5464" y="404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646A3156-CE01-B44D-6BD2-007C2680703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5464" y="404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38CBC106-C0BF-CAB0-4799-CAA0BB1141A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25464" y="44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306268E9-D68B-D78D-448B-5C0010164D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85464" y="44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F4D6B851-1FB0-51D9-D083-9D699B8705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5464" y="44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2D290FCA-E7B1-5D60-A193-9710FE4377E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5464" y="44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DC16B14B-3E96-9A78-B215-D76E67FA107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85464" y="29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1E1B49BF-37D3-2CBE-71BB-C4642526EC7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5464" y="18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F444DB5C-BBBA-77A4-1990-8300954CFF0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25464" y="18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A59B48B1-921F-6CAC-2539-C007430C3E1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85464" y="18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F7245B9F-273E-01CE-C71C-5ED473679D2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45464" y="18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EB879989-736A-F0EE-1065-44E2F049935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5464" y="18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99137B2F-0EF0-8762-0387-4CAE5F220B8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65464" y="18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2CD6EA7D-3130-C70D-4368-4DAF60E1C0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5464" y="18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B75FE239-541E-08B2-2968-8B00C6F2BC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5464" y="18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BE74DB87-0285-F3E1-5F02-276A8039DC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5464" y="18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FB88A7C4-7DC8-21D8-2B9B-A914D2B0C84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05464" y="18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54D8FBDB-6FF7-6A5D-24AE-63C2E8E312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5464" y="224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DD9D639E-B2CE-7CAB-4F99-5EA60F2D19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25464" y="2245950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3C9D2013-1DE7-56DB-2EFE-C7F06100D45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85464" y="224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E2B7B06E-2CC4-D2C2-11E0-CFBFCF98CB7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45464" y="224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E80560A3-BA9E-981B-AEB3-E5A22C9A7FD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5464" y="224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50CF437B-4424-91C4-61B8-0863AFA1D4E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65464" y="224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4B5A73E1-EB14-4347-C6F0-2F39FF3979D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5464" y="224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7DE0D7B4-6F82-9D82-BEE2-50CEB79A0B4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5464" y="224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CC2C39D7-5618-22B2-9B43-AAD7B7B63DD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5464" y="2245950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FE408689-B4AA-20C8-E77C-DA115AB7D5B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5464" y="26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29105749-F74C-C4FF-E1E6-2628AFD9D9D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25464" y="260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81D38406-AA10-6314-A8FF-3FA43B42179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5464" y="260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C08347E9-C899-CBB9-617C-86E987DE58A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5464" y="29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C86095BC-E396-D46D-A077-FC7AFDF42CC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25464" y="296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AD491EAC-9364-4705-167E-7FC605D5E0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45464" y="29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9C612CD0-8794-EB3C-F4A5-7C062F18B94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5464" y="29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9478D601-8169-BF44-6731-59994F0F0C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65464" y="29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5128990C-A7CE-F49F-86E5-594FF8B621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5464" y="29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5D3FD1A9-9B57-2C42-952E-6C36D252172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5464" y="29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E11B8C63-6CD5-09DF-79B2-1A5AC8B2A01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5464" y="296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FD328129-47B3-D1BE-5B70-8407847999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5464" y="33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63217508-24EF-7C61-34D8-098821D160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25464" y="332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52A01033-5B08-02D0-7463-7BE02CFE36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45464" y="33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3FFFAF63-0524-F109-331F-A1AB3000C15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5464" y="33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6FE2D975-22B1-2539-FB10-BA0F606EEA6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65464" y="33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3A67FE46-012D-2D7E-B4A6-9B07788991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5464" y="33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EC7A8DCF-8089-309A-EE6F-16016A3681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5464" y="332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C137E0F0-76D4-E4B4-853E-EE09BB665B1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5464" y="36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CE4CAA75-4BE5-027D-EB14-D23025934BA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25464" y="368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9F6C547A-09AB-A69F-87A5-649CC280779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45464" y="36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2DFF1451-BA15-D56C-609E-2345B43690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5464" y="36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7C6B1CD6-7A61-7D6F-534D-5765352CE3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65464" y="36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BB65009A-CB6A-FCEB-5780-AA92456370E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5464" y="368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FC5FDA4C-E4BC-1D8F-3928-6EB3DCD7FA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5464" y="368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9E08BDC7-195D-B2BE-AE84-BC7B9372D72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5464" y="404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3BE91D04-3315-F736-2C19-82CDB8E40E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25464" y="4045950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4F24AAC4-B20A-13BE-540D-79CB92B394A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5464" y="404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53B7595C-BDD1-BEF3-08F3-5C64261BED5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65464" y="4045950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6180929B-E54A-37D6-23C7-FC27EE98439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5464" y="4045950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D722E17E-1367-1689-E4ED-B5E23798736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5464" y="440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F0CC44C5-B921-A041-9FDA-948965F6F2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45464" y="4405950"/>
                <a:ext cx="360000" cy="360000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97E55066-EF62-95FA-A79E-C8EA983557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65464" y="440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6A410B13-9FC2-5075-ED0D-AFA871E7B1A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5464" y="47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0CA70091-34C0-C329-1CE3-39BB5F875C5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25464" y="47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296AF711-AD40-57F5-7046-7986DDE9E84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85464" y="476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CADBA658-6081-F953-34D6-9DA638D2159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65464" y="4765950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5029C1C4-C661-77C1-D2B3-704D853BA1D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5464" y="476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8D94BCF5-2EC0-95F2-65F4-4F7ED76158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85464" y="4765950"/>
                <a:ext cx="360000" cy="360000"/>
              </a:xfrm>
              <a:prstGeom prst="rect">
                <a:avLst/>
              </a:prstGeom>
              <a:pattFill prst="pct25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AF07206A-BB6E-1645-6C05-DD1374DFCA5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45464" y="4765950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1B4D97CA-0CD1-045F-EC9D-B0B127B6604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5464" y="51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F324837D-685A-36D0-7C11-EDE30CD98C1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25464" y="51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DE18EFEA-78FF-6986-E640-A44CF05A13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85464" y="51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E924898F-3FB3-60BE-46F9-5D011055A48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45464" y="51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42745A0A-C4BB-7267-0010-04A9A41728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05464" y="51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EFF28A30-A6E3-CE44-3DED-CCA57AEEAF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05464" y="5125950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</p:grp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234C3D5-33FF-DC0A-3E49-50BFA9AE6E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8459" y="2704407"/>
              <a:ext cx="2766974" cy="2012925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CD37A32-21C7-2C65-F81A-677D0E30F7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78593" y="3365411"/>
              <a:ext cx="374625" cy="171704"/>
            </a:xfrm>
            <a:prstGeom prst="line">
              <a:avLst/>
            </a:prstGeom>
            <a:ln w="2540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67F1F7-B02B-D481-03F3-DCD9CFD7E2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43003" y="4022370"/>
              <a:ext cx="371309" cy="37671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84ED9A3-9BC7-C6F8-8FD3-22D08077E67B}"/>
                </a:ext>
              </a:extLst>
            </p:cNvPr>
            <p:cNvCxnSpPr>
              <a:cxnSpLocks/>
            </p:cNvCxnSpPr>
            <p:nvPr/>
          </p:nvCxnSpPr>
          <p:spPr>
            <a:xfrm>
              <a:off x="5688545" y="4399085"/>
              <a:ext cx="34426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BF13B15-5109-5E22-7F4F-C1CA6D0213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03003" y="3670935"/>
              <a:ext cx="387183" cy="554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F2A4D3B-B99B-7D29-313A-8620E7197A89}"/>
                </a:ext>
              </a:extLst>
            </p:cNvPr>
            <p:cNvSpPr txBox="1"/>
            <p:nvPr/>
          </p:nvSpPr>
          <p:spPr>
            <a:xfrm>
              <a:off x="4844710" y="3925002"/>
              <a:ext cx="238533" cy="1955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set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B1C8CE3-825D-1827-3898-5B4FD301B7D1}"/>
                </a:ext>
              </a:extLst>
            </p:cNvPr>
            <p:cNvSpPr txBox="1"/>
            <p:nvPr/>
          </p:nvSpPr>
          <p:spPr>
            <a:xfrm>
              <a:off x="6332693" y="2489237"/>
              <a:ext cx="201278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D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B2EDBAC-AA15-71CB-E481-7126004E67C7}"/>
                </a:ext>
              </a:extLst>
            </p:cNvPr>
            <p:cNvSpPr txBox="1"/>
            <p:nvPr/>
          </p:nvSpPr>
          <p:spPr>
            <a:xfrm>
              <a:off x="5560584" y="4285002"/>
              <a:ext cx="239457" cy="1955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P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set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BD33C01-ACBF-B2C8-19A4-9FC4302911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23003" y="3670935"/>
              <a:ext cx="1081484" cy="107185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9F6137A-4C03-40AA-4778-A83E13E3E5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4312" y="3670935"/>
              <a:ext cx="0" cy="35185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A512AFB-945F-AEE6-F877-CF2297F4D5C9}"/>
                </a:ext>
              </a:extLst>
            </p:cNvPr>
            <p:cNvSpPr txBox="1"/>
            <p:nvPr/>
          </p:nvSpPr>
          <p:spPr>
            <a:xfrm>
              <a:off x="3714544" y="4816927"/>
              <a:ext cx="176789" cy="1955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73BCEDC-D7DB-3E9C-C780-616CF4E6E68C}"/>
                </a:ext>
              </a:extLst>
            </p:cNvPr>
            <p:cNvSpPr txBox="1"/>
            <p:nvPr/>
          </p:nvSpPr>
          <p:spPr>
            <a:xfrm>
              <a:off x="3378808" y="4671577"/>
              <a:ext cx="318790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54DEFBD-3FF6-B311-169F-1B465D7D39E3}"/>
                </a:ext>
              </a:extLst>
            </p:cNvPr>
            <p:cNvSpPr txBox="1"/>
            <p:nvPr/>
          </p:nvSpPr>
          <p:spPr>
            <a:xfrm>
              <a:off x="4792174" y="3405386"/>
              <a:ext cx="26448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8" name="Diamond 17">
              <a:extLst>
                <a:ext uri="{FF2B5EF4-FFF2-40B4-BE49-F238E27FC236}">
                  <a16:creationId xmlns:a16="http://schemas.microsoft.com/office/drawing/2014/main" id="{C54C3E48-BDC8-C2EF-E3BB-8F360DA4AEE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23047" y="3631282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088E2AE-417A-4373-2B31-6FF8949A5B27}"/>
                </a:ext>
              </a:extLst>
            </p:cNvPr>
            <p:cNvSpPr txBox="1"/>
            <p:nvPr/>
          </p:nvSpPr>
          <p:spPr>
            <a:xfrm>
              <a:off x="6982926" y="3353477"/>
              <a:ext cx="279937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2D8E200-CA52-F35C-479C-EE6484DBE9FB}"/>
                </a:ext>
              </a:extLst>
            </p:cNvPr>
            <p:cNvSpPr txBox="1"/>
            <p:nvPr/>
          </p:nvSpPr>
          <p:spPr>
            <a:xfrm>
              <a:off x="4440554" y="4964288"/>
              <a:ext cx="212992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1200" dirty="0" err="1">
                  <a:effectLst/>
                  <a:latin typeface="Courier" pitchFamily="2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VoxData</a:t>
              </a:r>
              <a:r>
                <a:rPr lang="en-GB" sz="1200" dirty="0" err="1">
                  <a:effectLst/>
                  <a:latin typeface="Courier" pitchFamily="2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DiffractionMap</a:t>
              </a:r>
              <a:r>
                <a:rPr lang="en-DE" sz="1200" dirty="0">
                  <a:effectLst/>
                </a:rPr>
                <a:t> </a:t>
              </a:r>
              <a:endParaRPr lang="en-DE" sz="12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2562805-ABAE-1497-FA3A-ACD5C794CF46}"/>
                </a:ext>
              </a:extLst>
            </p:cNvPr>
            <p:cNvSpPr txBox="1"/>
            <p:nvPr/>
          </p:nvSpPr>
          <p:spPr>
            <a:xfrm>
              <a:off x="6455694" y="3561254"/>
              <a:ext cx="271130" cy="1955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S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2A4F0C2-A9F8-B3EF-FFD1-4EB70EA0DEAF}"/>
                </a:ext>
              </a:extLst>
            </p:cNvPr>
            <p:cNvSpPr txBox="1"/>
            <p:nvPr/>
          </p:nvSpPr>
          <p:spPr>
            <a:xfrm>
              <a:off x="6614929" y="3505910"/>
              <a:ext cx="201278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S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D502B95-9C77-C08F-D028-AB75D09B7A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4056" y="3537115"/>
              <a:ext cx="2918947" cy="1290423"/>
            </a:xfrm>
            <a:prstGeom prst="line">
              <a:avLst/>
            </a:prstGeom>
            <a:ln w="2540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9242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11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10</cp:revision>
  <dcterms:created xsi:type="dcterms:W3CDTF">2024-06-25T09:24:57Z</dcterms:created>
  <dcterms:modified xsi:type="dcterms:W3CDTF">2025-03-10T15:18:52Z</dcterms:modified>
</cp:coreProperties>
</file>