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7" r:id="rId2"/>
    <p:sldId id="288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94726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E980787-757A-6A37-D024-2483B9EF863D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E8DBCBB-EF3A-6A8D-D1B3-A61C04FD1B17}"/>
                </a:ext>
              </a:extLst>
            </p:cNvPr>
            <p:cNvSpPr txBox="1"/>
            <p:nvPr/>
          </p:nvSpPr>
          <p:spPr>
            <a:xfrm>
              <a:off x="3732656" y="2789105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188435D-CF0D-7C3D-07D7-B6A879C84C35}"/>
                </a:ext>
              </a:extLst>
            </p:cNvPr>
            <p:cNvSpPr txBox="1"/>
            <p:nvPr/>
          </p:nvSpPr>
          <p:spPr>
            <a:xfrm>
              <a:off x="5178441" y="2415964"/>
              <a:ext cx="161128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875" y="2603750"/>
              <a:ext cx="1527694" cy="44744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iamond 148">
              <a:extLst>
                <a:ext uri="{FF2B5EF4-FFF2-40B4-BE49-F238E27FC236}">
                  <a16:creationId xmlns:a16="http://schemas.microsoft.com/office/drawing/2014/main" id="{3EE4AF85-2FB2-00A0-109F-FF82E7B9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1140" y="29002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E5D547D-EBAE-9FF6-601C-60C4F2C896D1}"/>
                </a:ext>
              </a:extLst>
            </p:cNvPr>
            <p:cNvSpPr txBox="1"/>
            <p:nvPr/>
          </p:nvSpPr>
          <p:spPr>
            <a:xfrm>
              <a:off x="4063003" y="2749120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D27D6C4-BD63-619A-D4FC-27E446E549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56875" y="2945246"/>
              <a:ext cx="344265" cy="1303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336CA11-1662-966D-9569-C7909E2A5A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88898" y="2945532"/>
              <a:ext cx="353082" cy="627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231B5DA-BEDD-B088-1F55-46EB28D4594E}"/>
                </a:ext>
              </a:extLst>
            </p:cNvPr>
            <p:cNvCxnSpPr>
              <a:cxnSpLocks/>
            </p:cNvCxnSpPr>
            <p:nvPr/>
          </p:nvCxnSpPr>
          <p:spPr>
            <a:xfrm>
              <a:off x="4248783" y="2577433"/>
              <a:ext cx="902" cy="3050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3A940AD-DABC-E4D3-9941-4E9DF9898A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85353" y="2984225"/>
              <a:ext cx="237211" cy="24549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FFE7D4-14A0-536E-B658-CA95B694CD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2215" y="2639371"/>
              <a:ext cx="246980" cy="26627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E2F821-8C2B-DC75-E227-890191F3E6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73204" y="2964000"/>
              <a:ext cx="246980" cy="266279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F36108B-B7E8-BF84-B6A8-56184862F49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66926" y="2659649"/>
              <a:ext cx="75595" cy="79573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6E74E8F-C2BB-783A-4416-ABC68245999B}"/>
                </a:ext>
              </a:extLst>
            </p:cNvPr>
            <p:cNvCxnSpPr>
              <a:cxnSpLocks/>
            </p:cNvCxnSpPr>
            <p:nvPr/>
          </p:nvCxnSpPr>
          <p:spPr>
            <a:xfrm>
              <a:off x="4245238" y="2982454"/>
              <a:ext cx="902" cy="3050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3702378-0F89-7AC4-84E0-99D0CC490F47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388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51CD16F-33D6-D65D-809F-BC581D9B5C6C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188435D-CF0D-7C3D-07D7-B6A879C84C35}"/>
                </a:ext>
              </a:extLst>
            </p:cNvPr>
            <p:cNvSpPr txBox="1"/>
            <p:nvPr/>
          </p:nvSpPr>
          <p:spPr>
            <a:xfrm>
              <a:off x="5178441" y="2415964"/>
              <a:ext cx="161128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875" y="2603750"/>
              <a:ext cx="1527694" cy="44744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iamond 148">
              <a:extLst>
                <a:ext uri="{FF2B5EF4-FFF2-40B4-BE49-F238E27FC236}">
                  <a16:creationId xmlns:a16="http://schemas.microsoft.com/office/drawing/2014/main" id="{3EE4AF85-2FB2-00A0-109F-FF82E7B9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1140" y="29002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E5D547D-EBAE-9FF6-601C-60C4F2C896D1}"/>
                </a:ext>
              </a:extLst>
            </p:cNvPr>
            <p:cNvSpPr txBox="1"/>
            <p:nvPr/>
          </p:nvSpPr>
          <p:spPr>
            <a:xfrm>
              <a:off x="4063003" y="2749120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17C9220-8EE5-C535-E24A-E160D7AE58E3}"/>
                </a:ext>
              </a:extLst>
            </p:cNvPr>
            <p:cNvSpPr txBox="1"/>
            <p:nvPr/>
          </p:nvSpPr>
          <p:spPr>
            <a:xfrm>
              <a:off x="4089446" y="4022788"/>
              <a:ext cx="201694" cy="15752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hit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4ECEB9E-50FD-4584-31DE-486A9C883AB9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4A3D3472-DAC6-5626-E16E-33BEC50EF29D}"/>
                </a:ext>
              </a:extLst>
            </p:cNvPr>
            <p:cNvCxnSpPr>
              <a:cxnSpLocks/>
              <a:endCxn id="149" idx="2"/>
            </p:cNvCxnSpPr>
            <p:nvPr/>
          </p:nvCxnSpPr>
          <p:spPr>
            <a:xfrm flipV="1">
              <a:off x="4244263" y="2990246"/>
              <a:ext cx="1877" cy="103254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89D29F8-736C-FCDC-101F-96A6D0A8C2AF}"/>
              </a:ext>
            </a:extLst>
          </p:cNvPr>
          <p:cNvSpPr txBox="1"/>
          <p:nvPr/>
        </p:nvSpPr>
        <p:spPr>
          <a:xfrm>
            <a:off x="3732656" y="2789105"/>
            <a:ext cx="271130" cy="164794"/>
          </a:xfrm>
          <a:prstGeom prst="rect">
            <a:avLst/>
          </a:prstGeom>
          <a:noFill/>
        </p:spPr>
        <p:txBody>
          <a:bodyPr wrap="square" lIns="7200" tIns="7200" rIns="7200" bIns="3600" rtlCol="0">
            <a:spAutoFit/>
          </a:bodyPr>
          <a:lstStyle/>
          <a:p>
            <a:r>
              <a: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O</a:t>
            </a:r>
            <a:r>
              <a: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04960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9</Words>
  <Application>Microsoft Macintosh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11</cp:revision>
  <dcterms:created xsi:type="dcterms:W3CDTF">2024-06-25T09:24:57Z</dcterms:created>
  <dcterms:modified xsi:type="dcterms:W3CDTF">2025-03-12T18:53:29Z</dcterms:modified>
</cp:coreProperties>
</file>