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2570C4-98EC-E3B1-6815-C40761D73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53786C-E81C-1784-D683-25A03A992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B1FD86-BE38-FF26-B91E-6D7D5D82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F5B69B-878A-E43A-4D13-237237A67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E03E32-7935-AB64-C24D-4AAC2624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016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FC8970-4CA7-5398-3CBB-0CBCE4CDD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0556D7-2054-B643-071A-5E0AF48D9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DF33B1-E6DE-AB44-5617-55FFFFEC9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4875CD-25F1-5CEB-C8EA-F35FE90F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8AA0D0-8D70-C6A4-79DA-BD5ABDA1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54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43B6EE-F35D-0DE9-3DEE-7706C94173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0275A0-373D-CED8-7068-CFA9F9E2D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6D010E-515C-9258-54AA-06C95B72B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C7E6A1-0150-998B-2538-E02EA2063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A1903A-26EC-B0B3-731C-8BC89E2C6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95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81A575-C087-B18C-5A00-017037C1F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E8B1BF-D8A1-79E5-FBCF-BF36F2BF7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FC0B8B-E14A-9632-C7BE-9C59E76A1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D19984-17CA-57C2-7E10-0C68D8FC1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4A4BDF-5566-AEAF-515F-41A322E88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80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E0144-9BF5-6F1A-F26A-B98B7E182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F8B077-D8D6-4568-7599-D4586351E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ED4CA9-60AB-035A-FAF6-A29752374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89F5F4-455D-4094-0DF4-27C966CD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D9E05B-B07A-0648-CA74-389578E2F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47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19E6B8-D59F-9C29-F7F9-3DE20E0CB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448465-676B-1254-E616-1BB1B2056F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12DA6E4-409D-E7D7-86D0-C5D43833A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53FD9B-FAC2-9C3C-A8FA-321E6774A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337101-63E3-C022-69FC-9B359D31B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4F874D-6B1C-A215-AA67-6C85FF3A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54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B9D93B-308D-A225-5493-1859F3260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4B1BFD-33FF-02C6-EE3A-FD23F7806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E82AFA-F920-D85E-701E-DB0651980B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7FF1A79-F2DC-630F-63B6-6F7276C9FB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BF5C809-AF9E-1F03-AB8D-44681EC2FB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47E2CBF-6C64-DA11-4B53-B94ECD0B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8B5648-FE6E-12CE-6906-06BCEF632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BB9D8B-7E3E-7311-6A69-49AAA911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86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86D0C-BB67-085F-6FC1-D719CAF22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E08D90D-3CE6-0AAC-227D-52CA3D431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A56665-8925-47D4-2705-02DD9F61F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DD23E1-B51F-CA86-17CD-DF10ACFA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32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046C0EA-A0EC-36F3-CD0E-8959EE978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969258-5150-9FF8-7EA1-9A1D9D0F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383E6C-3D1D-BFF7-1463-1AC069DFA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40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C18FF-F6C6-B37D-FC7E-69A86B8FC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683D21-8684-371D-A934-73D171214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0272983-EAD1-E596-6BF1-766145BC2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E8BB8A-61F3-FE3E-AE72-52C0C3C68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9B8C5E-56C7-6242-CE37-0D5BB21AA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8FB2A8-3521-1A2C-7E1F-B0DA759D0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C76182-00AE-E31D-9829-06E0C3E0E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2053D2-4101-F8BA-74DB-89EC71739D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428210-2586-F974-E106-10C1FAB3B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7389AF-906D-8BFE-E83D-CFE51DAA3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F21507-4C4B-73D0-DCE1-D3ACD5515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6A54D5-8F51-DA52-33FB-F355D5EC1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77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ECE507-944A-3BCD-C5B6-C0E74A0A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1DB597-B7A0-B8FD-50DC-3D8D81216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9FD70-C302-0374-818A-9718AECFE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A5062-32D1-4115-A49E-BD699F166B31}" type="datetimeFigureOut">
              <a:rPr kumimoji="1" lang="ja-JP" altLang="en-US" smtClean="0"/>
              <a:t>2024/8/31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C60643-E0FA-A256-E28E-ABDDCF9E1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058355-DACA-9581-AEC5-6DE2E28EE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01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F1DB4C8-0FD1-0C0B-D1E4-30E774BFB31C}"/>
              </a:ext>
            </a:extLst>
          </p:cNvPr>
          <p:cNvGrpSpPr/>
          <p:nvPr/>
        </p:nvGrpSpPr>
        <p:grpSpPr>
          <a:xfrm>
            <a:off x="5110613" y="21764"/>
            <a:ext cx="2949465" cy="6620828"/>
            <a:chOff x="3590423" y="567255"/>
            <a:chExt cx="2949464" cy="6620828"/>
          </a:xfrm>
        </p:grpSpPr>
        <p:sp>
          <p:nvSpPr>
            <p:cNvPr id="3" name="四角形: 上の 2 つの角を切り取る 2">
              <a:extLst>
                <a:ext uri="{FF2B5EF4-FFF2-40B4-BE49-F238E27FC236}">
                  <a16:creationId xmlns:a16="http://schemas.microsoft.com/office/drawing/2014/main" id="{6F575EB4-9E9E-872D-F01F-B6C62939048D}"/>
                </a:ext>
              </a:extLst>
            </p:cNvPr>
            <p:cNvSpPr/>
            <p:nvPr/>
          </p:nvSpPr>
          <p:spPr>
            <a:xfrm>
              <a:off x="3982139" y="782395"/>
              <a:ext cx="1947917" cy="362406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b"/>
            <a:lstStyle/>
            <a:p>
              <a:pPr algn="ctr"/>
              <a:endParaRPr lang="en-US" altLang="ja-JP" sz="105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Start Loop</a:t>
              </a:r>
            </a:p>
            <a:p>
              <a:pPr algn="ctr"/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for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the number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of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the items.</a:t>
              </a:r>
            </a:p>
          </p:txBody>
        </p:sp>
        <p:sp>
          <p:nvSpPr>
            <p:cNvPr id="4" name="四角形: 上の 2 つの角を切り取る 3">
              <a:extLst>
                <a:ext uri="{FF2B5EF4-FFF2-40B4-BE49-F238E27FC236}">
                  <a16:creationId xmlns:a16="http://schemas.microsoft.com/office/drawing/2014/main" id="{9ACBA6D6-516B-BD38-9586-202BE1B9B01A}"/>
                </a:ext>
              </a:extLst>
            </p:cNvPr>
            <p:cNvSpPr/>
            <p:nvPr/>
          </p:nvSpPr>
          <p:spPr>
            <a:xfrm>
              <a:off x="3982140" y="6645608"/>
              <a:ext cx="1939200" cy="288000"/>
            </a:xfrm>
            <a:prstGeom prst="snip2SameRect">
              <a:avLst>
                <a:gd name="adj1" fmla="val 0"/>
                <a:gd name="adj2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End Loop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for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the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num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item.</a:t>
              </a:r>
              <a:endParaRPr lang="ja-JP" altLang="en-US" sz="100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8C35AD27-920D-5D60-B259-171963894FE3}"/>
                </a:ext>
              </a:extLst>
            </p:cNvPr>
            <p:cNvCxnSpPr>
              <a:cxnSpLocks/>
              <a:stCxn id="4" idx="1"/>
              <a:endCxn id="20" idx="0"/>
            </p:cNvCxnSpPr>
            <p:nvPr/>
          </p:nvCxnSpPr>
          <p:spPr>
            <a:xfrm flipH="1">
              <a:off x="4949795" y="6933608"/>
              <a:ext cx="1945" cy="182475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4210CBB2-239D-151E-E545-7D5CC1BC33EA}"/>
                </a:ext>
              </a:extLst>
            </p:cNvPr>
            <p:cNvCxnSpPr>
              <a:cxnSpLocks/>
              <a:stCxn id="19" idx="4"/>
              <a:endCxn id="3" idx="3"/>
            </p:cNvCxnSpPr>
            <p:nvPr/>
          </p:nvCxnSpPr>
          <p:spPr>
            <a:xfrm>
              <a:off x="4949801" y="639255"/>
              <a:ext cx="6297" cy="143140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90EB4EF7-770D-714E-C19C-4019CB427A8B}"/>
                </a:ext>
              </a:extLst>
            </p:cNvPr>
            <p:cNvCxnSpPr>
              <a:cxnSpLocks/>
              <a:stCxn id="4" idx="3"/>
              <a:endCxn id="13" idx="2"/>
            </p:cNvCxnSpPr>
            <p:nvPr/>
          </p:nvCxnSpPr>
          <p:spPr>
            <a:xfrm flipH="1" flipV="1">
              <a:off x="4947863" y="6462561"/>
              <a:ext cx="3877" cy="183047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フローチャート: 判断 7">
              <a:extLst>
                <a:ext uri="{FF2B5EF4-FFF2-40B4-BE49-F238E27FC236}">
                  <a16:creationId xmlns:a16="http://schemas.microsoft.com/office/drawing/2014/main" id="{1421E4D5-12EE-A373-6C48-9D4E6452EBD4}"/>
                </a:ext>
              </a:extLst>
            </p:cNvPr>
            <p:cNvSpPr/>
            <p:nvPr/>
          </p:nvSpPr>
          <p:spPr>
            <a:xfrm>
              <a:off x="3592361" y="2562857"/>
              <a:ext cx="2714880" cy="432000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08000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Is location of item</a:t>
              </a:r>
              <a:endParaRPr lang="en-US" altLang="ja-JP" sz="100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changed ?</a:t>
              </a:r>
              <a:endParaRPr lang="ja-JP" altLang="en-US" sz="100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9" name="テキスト ボックス 10">
              <a:extLst>
                <a:ext uri="{FF2B5EF4-FFF2-40B4-BE49-F238E27FC236}">
                  <a16:creationId xmlns:a16="http://schemas.microsoft.com/office/drawing/2014/main" id="{D2C5DE12-CA39-A910-C556-9664301DE501}"/>
                </a:ext>
              </a:extLst>
            </p:cNvPr>
            <p:cNvSpPr txBox="1"/>
            <p:nvPr/>
          </p:nvSpPr>
          <p:spPr>
            <a:xfrm>
              <a:off x="3592355" y="3172974"/>
              <a:ext cx="2714880" cy="432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Compute listener-relative location</a:t>
              </a:r>
            </a:p>
            <a:p>
              <a:pPr algn="ctr"/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of the item.</a:t>
              </a:r>
              <a:endParaRPr lang="ja-JP" altLang="en-US" sz="100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" name="テキスト ボックス 11">
              <a:extLst>
                <a:ext uri="{FF2B5EF4-FFF2-40B4-BE49-F238E27FC236}">
                  <a16:creationId xmlns:a16="http://schemas.microsoft.com/office/drawing/2014/main" id="{7B258D33-A2D6-8A93-C0F3-4A312E998844}"/>
                </a:ext>
              </a:extLst>
            </p:cNvPr>
            <p:cNvSpPr txBox="1"/>
            <p:nvPr/>
          </p:nvSpPr>
          <p:spPr>
            <a:xfrm>
              <a:off x="3592355" y="3784785"/>
              <a:ext cx="2714880" cy="432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Search nearest index of SOFA by listener-relative location.</a:t>
              </a:r>
              <a:endParaRPr lang="ja-JP" altLang="en-US" sz="100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フローチャート: 判断 10">
              <a:extLst>
                <a:ext uri="{FF2B5EF4-FFF2-40B4-BE49-F238E27FC236}">
                  <a16:creationId xmlns:a16="http://schemas.microsoft.com/office/drawing/2014/main" id="{11E41716-2356-2875-ECBC-FCBC341A2C6E}"/>
                </a:ext>
              </a:extLst>
            </p:cNvPr>
            <p:cNvSpPr/>
            <p:nvPr/>
          </p:nvSpPr>
          <p:spPr>
            <a:xfrm>
              <a:off x="3592361" y="4403279"/>
              <a:ext cx="2714880" cy="432000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Is the Index changed ?</a:t>
              </a:r>
              <a:endParaRPr lang="en-US" altLang="ja-JP" sz="100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ja-JP" altLang="en-US" sz="900" dirty="0"/>
            </a:p>
          </p:txBody>
        </p:sp>
        <p:sp>
          <p:nvSpPr>
            <p:cNvPr id="12" name="テキスト ボックス 14">
              <a:extLst>
                <a:ext uri="{FF2B5EF4-FFF2-40B4-BE49-F238E27FC236}">
                  <a16:creationId xmlns:a16="http://schemas.microsoft.com/office/drawing/2014/main" id="{E10DCCA1-782B-F3F2-1AA8-E7858CE4E7FF}"/>
                </a:ext>
              </a:extLst>
            </p:cNvPr>
            <p:cNvSpPr txBox="1"/>
            <p:nvPr/>
          </p:nvSpPr>
          <p:spPr>
            <a:xfrm>
              <a:off x="3592361" y="5018124"/>
              <a:ext cx="2714880" cy="720000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Set HRIR filters, and</a:t>
              </a:r>
            </a:p>
            <a:p>
              <a:pPr algn="ctr"/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shift &amp; gain values to be used </a:t>
              </a:r>
            </a:p>
            <a:p>
              <a:pPr algn="ctr"/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according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to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the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location.</a:t>
              </a:r>
            </a:p>
            <a:p>
              <a:pPr algn="ctr"/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Set “change flag”.</a:t>
              </a:r>
              <a:endParaRPr lang="en-US" altLang="ja-JP" sz="1001" dirty="0">
                <a:solidFill>
                  <a:schemeClr val="tx1"/>
                </a:solidFill>
                <a:highlight>
                  <a:srgbClr val="FFFF00"/>
                </a:highligh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3" name="テキスト ボックス 16">
              <a:extLst>
                <a:ext uri="{FF2B5EF4-FFF2-40B4-BE49-F238E27FC236}">
                  <a16:creationId xmlns:a16="http://schemas.microsoft.com/office/drawing/2014/main" id="{72AF0810-3937-C7A2-E627-33B29DDCD4B6}"/>
                </a:ext>
              </a:extLst>
            </p:cNvPr>
            <p:cNvSpPr txBox="1"/>
            <p:nvPr/>
          </p:nvSpPr>
          <p:spPr>
            <a:xfrm>
              <a:off x="3590423" y="6102561"/>
              <a:ext cx="271488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Push information to </a:t>
              </a:r>
              <a:r>
                <a:rPr lang="en-US" altLang="ja-JP" sz="1001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DspList</a:t>
              </a:r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.</a:t>
              </a:r>
              <a:endParaRPr lang="ja-JP" altLang="en-US" sz="100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4" name="フローチャート: 判断 13">
              <a:extLst>
                <a:ext uri="{FF2B5EF4-FFF2-40B4-BE49-F238E27FC236}">
                  <a16:creationId xmlns:a16="http://schemas.microsoft.com/office/drawing/2014/main" id="{303FDB71-A034-02D7-E9D8-5DFE8DEE9BED}"/>
                </a:ext>
              </a:extLst>
            </p:cNvPr>
            <p:cNvSpPr/>
            <p:nvPr/>
          </p:nvSpPr>
          <p:spPr>
            <a:xfrm>
              <a:off x="3592355" y="1325442"/>
              <a:ext cx="2714880" cy="432000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Check item</a:t>
              </a:r>
              <a:r>
                <a:rPr lang="ja-JP" altLang="en-US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type.</a:t>
              </a:r>
              <a:endParaRPr lang="en-US" altLang="ja-JP" sz="100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lang="ja-JP" altLang="en-US" sz="900" dirty="0"/>
            </a:p>
          </p:txBody>
        </p:sp>
        <p:sp>
          <p:nvSpPr>
            <p:cNvPr id="15" name="テキスト ボックス 10">
              <a:extLst>
                <a:ext uri="{FF2B5EF4-FFF2-40B4-BE49-F238E27FC236}">
                  <a16:creationId xmlns:a16="http://schemas.microsoft.com/office/drawing/2014/main" id="{6536D4F0-9D15-E3A7-D5F3-1B33765655AF}"/>
                </a:ext>
              </a:extLst>
            </p:cNvPr>
            <p:cNvSpPr txBox="1"/>
            <p:nvPr/>
          </p:nvSpPr>
          <p:spPr>
            <a:xfrm>
              <a:off x="3592355" y="1946269"/>
              <a:ext cx="2714880" cy="432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Allocate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memory for array</a:t>
              </a:r>
              <a:r>
                <a:rPr lang="ja-JP" altLang="en-US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0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area.</a:t>
              </a:r>
            </a:p>
          </p:txBody>
        </p:sp>
        <p:cxnSp>
          <p:nvCxnSpPr>
            <p:cNvPr id="16" name="コネクタ: カギ線 15">
              <a:extLst>
                <a:ext uri="{FF2B5EF4-FFF2-40B4-BE49-F238E27FC236}">
                  <a16:creationId xmlns:a16="http://schemas.microsoft.com/office/drawing/2014/main" id="{9AF3B807-8263-9030-AE6B-49D16C212D4C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938198" y="4619276"/>
              <a:ext cx="1382452" cy="1257469"/>
            </a:xfrm>
            <a:prstGeom prst="bentConnector3">
              <a:avLst>
                <a:gd name="adj1" fmla="val -20411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コネクタ: カギ線 16">
              <a:extLst>
                <a:ext uri="{FF2B5EF4-FFF2-40B4-BE49-F238E27FC236}">
                  <a16:creationId xmlns:a16="http://schemas.microsoft.com/office/drawing/2014/main" id="{99E9CD31-6D5E-F417-30F0-6749892754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8700" y="2778857"/>
              <a:ext cx="1345841" cy="3203932"/>
            </a:xfrm>
            <a:prstGeom prst="bentConnector4">
              <a:avLst>
                <a:gd name="adj1" fmla="val -32516"/>
                <a:gd name="adj2" fmla="val 100100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コネクタ: カギ線 17">
              <a:extLst>
                <a:ext uri="{FF2B5EF4-FFF2-40B4-BE49-F238E27FC236}">
                  <a16:creationId xmlns:a16="http://schemas.microsoft.com/office/drawing/2014/main" id="{892519A9-3CDF-5502-10ED-6D6D064C523D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flipH="1">
              <a:off x="4956097" y="1541442"/>
              <a:ext cx="1351138" cy="4995224"/>
            </a:xfrm>
            <a:prstGeom prst="bentConnector4">
              <a:avLst>
                <a:gd name="adj1" fmla="val -43901"/>
                <a:gd name="adj2" fmla="val 99985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A819E265-0326-5BAC-F84D-AB788F454732}"/>
                </a:ext>
              </a:extLst>
            </p:cNvPr>
            <p:cNvSpPr/>
            <p:nvPr/>
          </p:nvSpPr>
          <p:spPr>
            <a:xfrm>
              <a:off x="4911017" y="567255"/>
              <a:ext cx="77568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1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B1A92503-C23E-2283-9F6E-8E92ECA3445E}"/>
                </a:ext>
              </a:extLst>
            </p:cNvPr>
            <p:cNvSpPr/>
            <p:nvPr/>
          </p:nvSpPr>
          <p:spPr>
            <a:xfrm>
              <a:off x="4911011" y="7116083"/>
              <a:ext cx="77568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1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F5ABE97C-48D5-4921-03D2-27B57E4C203C}"/>
                </a:ext>
              </a:extLst>
            </p:cNvPr>
            <p:cNvCxnSpPr>
              <a:cxnSpLocks/>
              <a:stCxn id="3" idx="1"/>
              <a:endCxn id="14" idx="0"/>
            </p:cNvCxnSpPr>
            <p:nvPr/>
          </p:nvCxnSpPr>
          <p:spPr>
            <a:xfrm flipH="1">
              <a:off x="4949795" y="1144801"/>
              <a:ext cx="6303" cy="18064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4F7290CA-D755-D164-1E6C-B1C8D0EC48B1}"/>
                </a:ext>
              </a:extLst>
            </p:cNvPr>
            <p:cNvCxnSpPr>
              <a:cxnSpLocks/>
              <a:stCxn id="14" idx="2"/>
              <a:endCxn id="15" idx="0"/>
            </p:cNvCxnSpPr>
            <p:nvPr/>
          </p:nvCxnSpPr>
          <p:spPr>
            <a:xfrm>
              <a:off x="4949795" y="1757442"/>
              <a:ext cx="0" cy="188827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211BDED2-6A9B-AC0F-9552-BDA788747657}"/>
                </a:ext>
              </a:extLst>
            </p:cNvPr>
            <p:cNvCxnSpPr>
              <a:cxnSpLocks/>
              <a:stCxn id="15" idx="2"/>
              <a:endCxn id="8" idx="0"/>
            </p:cNvCxnSpPr>
            <p:nvPr/>
          </p:nvCxnSpPr>
          <p:spPr>
            <a:xfrm>
              <a:off x="4949795" y="2378269"/>
              <a:ext cx="6" cy="184588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3770EA31-35DE-A00B-935E-A07821AF831C}"/>
                </a:ext>
              </a:extLst>
            </p:cNvPr>
            <p:cNvCxnSpPr>
              <a:cxnSpLocks/>
              <a:stCxn id="8" idx="2"/>
              <a:endCxn id="9" idx="0"/>
            </p:cNvCxnSpPr>
            <p:nvPr/>
          </p:nvCxnSpPr>
          <p:spPr>
            <a:xfrm flipH="1">
              <a:off x="4949795" y="2994857"/>
              <a:ext cx="6" cy="178117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53539862-3105-40B1-954F-A67258CA25C3}"/>
                </a:ext>
              </a:extLst>
            </p:cNvPr>
            <p:cNvCxnSpPr>
              <a:cxnSpLocks/>
              <a:stCxn id="9" idx="2"/>
              <a:endCxn id="10" idx="0"/>
            </p:cNvCxnSpPr>
            <p:nvPr/>
          </p:nvCxnSpPr>
          <p:spPr>
            <a:xfrm>
              <a:off x="4949795" y="3604974"/>
              <a:ext cx="0" cy="17981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EE34532A-7D56-C2A6-9F03-7F62F7632DB7}"/>
                </a:ext>
              </a:extLst>
            </p:cNvPr>
            <p:cNvCxnSpPr>
              <a:cxnSpLocks/>
              <a:stCxn id="10" idx="2"/>
              <a:endCxn id="11" idx="0"/>
            </p:cNvCxnSpPr>
            <p:nvPr/>
          </p:nvCxnSpPr>
          <p:spPr>
            <a:xfrm>
              <a:off x="4949795" y="4216785"/>
              <a:ext cx="6" cy="186494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CB599FD0-9B87-2D1F-E580-D0E2F72EE09A}"/>
                </a:ext>
              </a:extLst>
            </p:cNvPr>
            <p:cNvCxnSpPr>
              <a:cxnSpLocks/>
              <a:stCxn id="11" idx="2"/>
              <a:endCxn id="12" idx="0"/>
            </p:cNvCxnSpPr>
            <p:nvPr/>
          </p:nvCxnSpPr>
          <p:spPr>
            <a:xfrm>
              <a:off x="4949801" y="4835279"/>
              <a:ext cx="0" cy="182845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0247498A-4339-34DE-E95D-7ADAF4207F49}"/>
                </a:ext>
              </a:extLst>
            </p:cNvPr>
            <p:cNvCxnSpPr>
              <a:cxnSpLocks/>
              <a:stCxn id="12" idx="2"/>
              <a:endCxn id="13" idx="0"/>
            </p:cNvCxnSpPr>
            <p:nvPr/>
          </p:nvCxnSpPr>
          <p:spPr>
            <a:xfrm flipH="1">
              <a:off x="4947863" y="5738124"/>
              <a:ext cx="1938" cy="364437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FDFAD08-FF86-AC30-AA50-83CFAB295ED0}"/>
                </a:ext>
              </a:extLst>
            </p:cNvPr>
            <p:cNvSpPr txBox="1"/>
            <p:nvPr/>
          </p:nvSpPr>
          <p:spPr>
            <a:xfrm>
              <a:off x="5056456" y="2919888"/>
              <a:ext cx="268022" cy="2463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1" dirty="0"/>
                <a:t>Y</a:t>
              </a:r>
              <a:endParaRPr lang="ja-JP" altLang="en-US" sz="1001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F48F17F-2E14-0370-F230-BE7E66389778}"/>
                </a:ext>
              </a:extLst>
            </p:cNvPr>
            <p:cNvSpPr txBox="1"/>
            <p:nvPr/>
          </p:nvSpPr>
          <p:spPr>
            <a:xfrm>
              <a:off x="6284013" y="2755502"/>
              <a:ext cx="255874" cy="2463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001" dirty="0"/>
                <a:t>N</a:t>
              </a:r>
              <a:endParaRPr lang="ja-JP" altLang="en-US" sz="1001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606F74F-0CB6-0DF4-955C-699CCC10B98D}"/>
                </a:ext>
              </a:extLst>
            </p:cNvPr>
            <p:cNvSpPr txBox="1"/>
            <p:nvPr/>
          </p:nvSpPr>
          <p:spPr>
            <a:xfrm>
              <a:off x="5056456" y="4757521"/>
              <a:ext cx="268022" cy="2463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1" dirty="0"/>
                <a:t>Y</a:t>
              </a:r>
              <a:endParaRPr lang="ja-JP" altLang="en-US" sz="1001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9D8A836-2EA0-C883-B155-0AA8DB76E081}"/>
                </a:ext>
              </a:extLst>
            </p:cNvPr>
            <p:cNvSpPr txBox="1"/>
            <p:nvPr/>
          </p:nvSpPr>
          <p:spPr>
            <a:xfrm>
              <a:off x="6284012" y="4570577"/>
              <a:ext cx="255874" cy="2463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001" dirty="0"/>
                <a:t>N</a:t>
              </a:r>
              <a:endParaRPr lang="ja-JP" altLang="en-US" sz="1001" dirty="0"/>
            </a:p>
          </p:txBody>
        </p:sp>
      </p:grpSp>
    </p:spTree>
    <p:extLst>
      <p:ext uri="{BB962C8B-B14F-4D97-AF65-F5344CB8AC3E}">
        <p14:creationId xmlns:p14="http://schemas.microsoft.com/office/powerpoint/2010/main" val="91519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129</TotalTime>
  <Words>85</Words>
  <Application>Microsoft Office PowerPoint</Application>
  <PresentationFormat>ワイド画面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Masayuki Nishiguchi</dc:creator>
  <cp:lastModifiedBy>Masayuki Nishiguchi</cp:lastModifiedBy>
  <cp:revision>14</cp:revision>
  <dcterms:created xsi:type="dcterms:W3CDTF">2024-08-30T10:08:30Z</dcterms:created>
  <dcterms:modified xsi:type="dcterms:W3CDTF">2024-08-31T10:42:08Z</dcterms:modified>
</cp:coreProperties>
</file>