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67" r:id="rId3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4"/>
    <p:restoredTop sz="94746"/>
  </p:normalViewPr>
  <p:slideViewPr>
    <p:cSldViewPr snapToGrid="0">
      <p:cViewPr>
        <p:scale>
          <a:sx n="253" d="100"/>
          <a:sy n="253" d="100"/>
        </p:scale>
        <p:origin x="-2760" y="-20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7E73D-D169-CFB0-648B-1615260BF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87FE06-BB8D-99AC-D11E-0CEF00506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832DE-7211-C024-EAD2-DAE5382F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89126-DF06-F1EF-E7E3-F6EEDF53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4D277-3969-55B2-341D-3A2BA92B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CB02-65CE-97AE-BB36-ADBC93FC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AC6D9C-9BD7-363A-E791-A67B27C5F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A76D-C067-4FFF-4BEA-C08C04C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A6B-FC5E-A7EE-099D-5A079224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15404-E3BB-B453-CEF9-F129BE524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1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9434B-E54C-1C6B-FC44-051C3722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ACC917-1629-9714-5C22-4741FCCED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99AF0-6B14-AF04-075E-AEF95A6D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E331-0BDA-539E-863D-61DC365F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FD593-7529-2A4B-98DF-E877A72CB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2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41865-9C3E-72CF-046E-3BAD78F4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3DDB7-5543-4168-45DE-2EB345F30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086A4-520A-A549-1931-9DF42868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35232-DE80-0C9D-DA50-DA5740D6A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AC50-DF86-90E1-8773-F7FF2CD7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5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7169-C836-D615-64D5-DC5430806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4947-A28A-136F-8C70-D697258FB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D108-758F-60AA-461E-264F31B0C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A192-6DD9-3BA9-10C9-2ED10C00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C7D3B-0B4A-06C2-7250-B1029284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7989E-CBAE-5E12-01A2-F3EA69D3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06D72-0C97-B1C7-4049-1FAA75DED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6ACEF-EF2E-0F35-9BCA-32050198A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B5534-96E6-6218-FBA2-45B0CA959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04605-DF54-2250-ADE3-0296910B3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DC693-9F38-0406-17AC-DB7C29A9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2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13E-5F16-C0DB-F7AF-F8627C055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CD674-AB3E-2C15-A40A-F3F79AB5D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DB5A49-BE57-CA71-6917-AFFB5CFD0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F380A-7416-23EB-47CF-B9482B22D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7A0E4-68C7-00A6-DBA2-997E2EC4B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C4E7D4-6AD6-94F6-6613-7B88CAE3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164877-16E3-9CE8-2627-7CA963241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2AE0B5-9BC1-D6F0-ED41-39EEFE65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D3E0-E929-A996-21AD-4C74A3BD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A42ED-AE4B-5547-3D5C-0B2C5B109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AFC73-DA35-2155-E484-473F2605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2B413-7F80-80A4-FE81-36BC3D07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D9402D-A859-0039-4F80-86298E3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7BAE50-597E-9920-BE63-FDA7630CB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DB394-61B8-DD9A-1E5A-2134E539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0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F1FD-6DD4-C936-9A0E-DA346BF0D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1B93B-5A6C-4E67-5481-1B589838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0E21A-08DA-2F2F-6A78-F28B5C7A5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17C72-C813-63B5-0EFB-5F9660DC4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98485-E5C8-D43F-FE79-403BEB6F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4A8BF-EB05-C2A9-8D72-443C53D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85205-1574-5470-89F3-8A7663E82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A07B3-A42A-233B-4E7D-47F5545EB8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7D96-EE4F-953A-E6D1-1BC78F087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E9BB0-7433-FE72-09CC-C2CB6FFB6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39758B-7803-981F-BCDE-99B58C35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CBA17-0B56-6714-48DD-A8579274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18C2E7-49F5-D67B-CBDC-C496493F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940C8-5818-5E10-85AF-8F9B4A09B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EC759-950D-E991-1B23-84AD06FBE5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7943E3-398E-6343-AA0C-F0936E8E30B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6809C-B6C2-6112-2BF8-1B66A9A6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6DFFD-EDDC-76DF-76AF-09433D7C2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8974B-BBAE-014D-A69B-8982FDB12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oup 114">
            <a:extLst>
              <a:ext uri="{FF2B5EF4-FFF2-40B4-BE49-F238E27FC236}">
                <a16:creationId xmlns:a16="http://schemas.microsoft.com/office/drawing/2014/main" id="{EE09F86D-D500-78CF-F891-855C6E4A99A4}"/>
              </a:ext>
            </a:extLst>
          </p:cNvPr>
          <p:cNvGrpSpPr/>
          <p:nvPr/>
        </p:nvGrpSpPr>
        <p:grpSpPr>
          <a:xfrm>
            <a:off x="2983003" y="1682788"/>
            <a:ext cx="3600000" cy="3769860"/>
            <a:chOff x="2983003" y="1682788"/>
            <a:chExt cx="3600000" cy="3769860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BBD6EC63-E242-17DD-32EB-DA5681CDD173}"/>
                </a:ext>
              </a:extLst>
            </p:cNvPr>
            <p:cNvGrpSpPr/>
            <p:nvPr/>
          </p:nvGrpSpPr>
          <p:grpSpPr>
            <a:xfrm>
              <a:off x="2983003" y="1682788"/>
              <a:ext cx="3600000" cy="3600000"/>
              <a:chOff x="2983003" y="1682788"/>
              <a:chExt cx="3600000" cy="3600000"/>
            </a:xfrm>
          </p:grpSpPr>
          <p:sp>
            <p:nvSpPr>
              <p:cNvPr id="147" name="Pie 146">
                <a:extLst>
                  <a:ext uri="{FF2B5EF4-FFF2-40B4-BE49-F238E27FC236}">
                    <a16:creationId xmlns:a16="http://schemas.microsoft.com/office/drawing/2014/main" id="{05110404-EC82-32CE-B3FD-5368E78E014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3890060" y="4369287"/>
                <a:ext cx="720000" cy="715861"/>
              </a:xfrm>
              <a:prstGeom prst="pie">
                <a:avLst>
                  <a:gd name="adj1" fmla="val 2445688"/>
                  <a:gd name="adj2" fmla="val 8091260"/>
                </a:avLst>
              </a:prstGeom>
              <a:solidFill>
                <a:schemeClr val="bg1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DCEDECDE-6169-ACD7-6721-94799F5C837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63003" y="420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6844A9B1-3092-AF0A-F545-E722592054E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23003" y="420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CE723BEA-8B20-67F4-8420-FDBB634F8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063003" y="456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 dirty="0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FA282306-056E-AA28-471C-C2E35953411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23003" y="456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F8ACEB96-15EF-09F6-83BB-B38D83F72B5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23003" y="31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5D74FF9A-7ECC-1177-2FA9-E4BF086356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23003" y="204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4C781BDA-49B8-D357-1B58-94C55C200DD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23003" y="240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9871DA71-A760-282A-907C-2BC0F3BF97F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23003" y="276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3F9E966D-24D1-2BE2-0DF5-7B6BD58A191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23003" y="34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51B844FB-9019-6257-1A9E-450C230D8A2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23003" y="384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0E3A42EC-F7E4-6772-B287-D735CE350E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23003" y="420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E95FF842-4DAC-B4B7-2416-F2E99B10B43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83003" y="49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A4B7E3F1-D52F-F129-D957-3740B96097A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3003" y="49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A74B6ECE-D616-1BD3-B3A8-821C5BC5328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03003" y="49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04FC253E-E4B5-60D6-DDE0-3B5466CFA4B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63003" y="49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472583C-A934-D519-940A-EC1C17006BF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03003" y="240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B60B3218-5F73-DF0C-B04E-EDF26C375D4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063003" y="240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7186C832-8D57-4BA8-FEB8-24124B89987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23003" y="240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DD947A30-6920-3CE9-3FB5-4B045DD78D8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83003" y="240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9903FE6-1058-2D7A-42B5-0F19480E2D1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3003" y="240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AC791DC3-0480-983A-E061-D0901EE4B49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03003" y="240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DE051991-11F4-43FF-CB84-A4626F6645D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03003" y="31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28440491-05C6-AE62-4070-18B1DB54844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03003" y="31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B6EB5C30-1BED-02A8-2019-259909139B2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03003" y="34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5583F665-3A6C-6381-0DAE-52A6A89BF0C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03003" y="34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61953C1E-A5BB-C5CA-F6D8-DF80DAA52BD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3003" y="384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438E0188-DC0E-1302-7B9B-E804D99A843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03003" y="384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3F96C883-0692-FDEE-B411-2F70430AE9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43003" y="420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C6D83CF5-D23E-71DC-D24B-277A16873D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03003" y="420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F05CE717-B6C9-7524-F710-ECFC26503D3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3003" y="420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D36B3E9B-DAFE-A1CF-1A64-CEC49BA1DF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03003" y="420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7AB69F1E-9734-FD98-2451-4360D8630F0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03003" y="276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076AB60-A398-E133-BFAB-3CC119FFB7D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83003" y="16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CE2697C-313E-81C0-2AC8-2F9AA380211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43003" y="16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B5D943B-CCEE-5F58-DCB9-BE82C149215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03003" y="16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CD418A9-97C3-9055-8AD4-C865E0410EE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063003" y="16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E43A0E5-8FAB-5044-CEFA-97DC372BD79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23003" y="16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C431541-3A3A-2304-D959-85C065F69C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83003" y="16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118BC6A-C485-8360-FA85-44F06761A11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3003" y="16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FE12A0E-7DCB-459F-0A45-819AA99F127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03003" y="16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3E802D4-7224-54F7-BBAA-A35DD73D927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63003" y="16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7B82952-5907-0224-327F-F8F47796F28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23003" y="16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32E7764-B7EF-F602-61EC-CFCA91D9ACB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83003" y="204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FB9E8F9-2715-5475-4BA0-E818D0ACB4E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43003" y="204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21BCD95-8C9B-6EEE-6241-3DA4EAA5713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03003" y="204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ECE9916-0880-3634-DAA0-48FBBDE3B65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063003" y="204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1502347-66C5-CF64-3957-C7D846621CA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23003" y="204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5FA39A4-0E72-C8FF-118C-0A445D8730A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83003" y="204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D9AB979-DA98-73CF-FE18-FEA8948BC6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3003" y="204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6E24396-D8D1-7D7E-092B-6302BFA6411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03003" y="204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00F591E-6EC8-4FA9-47EB-DB2D9D366D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63003" y="204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37D8E98-20A8-33A3-B88F-EB5DF69AC3A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83003" y="240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4420E790-3EB8-BB0E-F585-67CEF6D154E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43003" y="240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F77AF618-1803-53EA-3FCD-5428F5DF1F9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63003" y="240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E4DD5A57-7161-A29D-234C-01886941C32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83003" y="276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C2EA940E-D5A6-56E7-6507-7E1DE526B7B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43003" y="276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CB6A1923-402E-F46F-9833-568157D66D0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063003" y="276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BDE857B0-A691-C343-648A-301E02A7DFC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23003" y="276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D385484-063E-5FFF-8BDE-70A9C699A48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83003" y="276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6821315A-0E5F-6676-B405-4F6A1A4E63B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3003" y="276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9D4AEB89-9BEC-D639-8B64-41E3B2E7F45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03003" y="276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81B7744-A1B9-9098-59F5-1AA061E6ADD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63003" y="276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D4A8E76-8060-22BD-2D48-4C90BC5C499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83003" y="31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6437B3D4-1B1A-8281-C58C-77D63C93791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43003" y="312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A9CF78CE-7315-93A4-CE19-4295A4889D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063003" y="31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428F80B-3E6F-4BF2-5425-689552E99B8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23003" y="31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4B630DD1-4F93-BC85-C8CB-7B9E898DC2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83003" y="31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CB604BE3-0932-7326-BB4D-1DD1E09E17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3003" y="31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C536D147-E3FF-9C5B-585C-1326E5E51D1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63003" y="312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0D068016-15DE-D8E7-C979-778E2C09AF3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83003" y="34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4B220C96-6FA9-3A24-8F39-F046F7AF0C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43003" y="34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 dirty="0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CD546541-685B-F7C3-ACE0-A35B678321D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063003" y="34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38008DC0-B68E-406F-B1E0-7D6555AF60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23003" y="34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DB6DEADD-82A6-1338-F63C-994593E4295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83003" y="34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77037418-C5EE-D79D-939C-633770AEF8B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3003" y="348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C63A1709-87D3-84CF-698F-1380CC9AC8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63003" y="348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5CB8435C-6B1F-FCD9-D86E-6625060F652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83003" y="384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C8D97CD8-BDAB-0AC1-F2E0-A16C23C43B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43003" y="384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 dirty="0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1E36ECF9-4B78-59DB-AF61-006A097D90A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23003" y="384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2BE53222-08C2-CC39-F2ED-5F0CDE5171B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83003" y="384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B9F8CBE1-96F7-1AC6-19DD-CB52EB7CDB6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63003" y="384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8D2EF0F6-811D-8AA9-943D-5C02630AF24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83003" y="420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A0A92A1C-F5B4-560C-E92A-B376DAE0290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063003" y="4202788"/>
                <a:ext cx="360000" cy="360000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CCDE6010-C049-CD03-3DAE-D4F662780C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83003" y="420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63AEC33D-E706-9882-6D23-18E2FE3EAA8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83003" y="456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0B27BDB5-F770-E2B8-BF5C-9E8E49039A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43003" y="456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 dirty="0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8182DF76-3EA6-EA90-2280-BCF93CFB744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83003" y="456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9C0F7CE8-96CB-04D4-BEF8-D076FD18315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3003" y="456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EDF27BF8-0395-52CF-528C-BA6247D9CD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03003" y="456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CC98ABE7-AA89-D318-2A18-9D57AA08941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63003" y="456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DE96B9B4-4ECC-2DE9-605F-3DC3B561A68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83003" y="49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10FF9580-0BF8-B5B9-6599-1DC98BF33B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43003" y="49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0C4E14DC-7E24-3B2D-4C9E-F8B9B49B1BB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03003" y="49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6B9FF258-7B93-2F87-5FD4-7F23066F3A2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063003" y="49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A28DE551-E081-EFC1-AD85-9361A5D64EA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23003" y="49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1BFE16CF-50F0-3268-FA2E-DBF8269A3D3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23003" y="4922788"/>
                <a:ext cx="360000" cy="360000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cxnSp>
            <p:nvCxnSpPr>
              <p:cNvPr id="2" name="Straight Connector 1">
                <a:extLst>
                  <a:ext uri="{FF2B5EF4-FFF2-40B4-BE49-F238E27FC236}">
                    <a16:creationId xmlns:a16="http://schemas.microsoft.com/office/drawing/2014/main" id="{D916E9E9-B2A2-3272-1BF9-82B734104C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14312" y="3670935"/>
                <a:ext cx="0" cy="351853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C2A68F53-9F03-9219-6B19-AE252A0721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43003" y="4022370"/>
                <a:ext cx="371309" cy="376715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57A59629-5DB1-43E0-D6F2-20CA8F76B0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88545" y="4399085"/>
                <a:ext cx="344267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7E197EFF-FC33-5317-16B8-8B170239BF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72130" y="3676477"/>
                <a:ext cx="700491" cy="72260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1C94AACD-23CD-E7B5-E5FC-C4C227DF67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3385" y="3673649"/>
                <a:ext cx="1427238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141BB7C6-4D42-F5F3-3812-F4E148EA1D2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40105" y="3674800"/>
                <a:ext cx="398436" cy="362981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39DA3272-CFCB-DA27-11EE-EB2DF835DE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796" y="4349545"/>
                <a:ext cx="390637" cy="37767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3D87AE0D-3392-7EEF-4597-950FC0146C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38032" y="4037781"/>
                <a:ext cx="396280" cy="332995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90031C4A-FA19-DC15-6D9F-9B115DF6DC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45181" y="4367217"/>
                <a:ext cx="341785" cy="901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6" name="Diamond 145">
                <a:extLst>
                  <a:ext uri="{FF2B5EF4-FFF2-40B4-BE49-F238E27FC236}">
                    <a16:creationId xmlns:a16="http://schemas.microsoft.com/office/drawing/2014/main" id="{C775E5C0-6C41-54AC-6B53-3FAEBBBD9C0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49605" y="4329349"/>
                <a:ext cx="90000" cy="90000"/>
              </a:xfrm>
              <a:prstGeom prst="diamond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BDD1ADD5-CE12-AFD5-5A70-BBC5B499221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03003" y="384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03EC558A-424F-BCA0-BE79-764551429D1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063003" y="384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A2F36199-B4CD-FCB8-B204-C8C343A1025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223003" y="4562788"/>
                <a:ext cx="360000" cy="360000"/>
              </a:xfrm>
              <a:prstGeom prst="rect">
                <a:avLst/>
              </a:prstGeom>
              <a:pattFill prst="pct60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D45C2F3C-40D8-781F-3E4A-3BC08CAFF5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703003" y="4562788"/>
                <a:ext cx="360000" cy="360000"/>
              </a:xfrm>
              <a:prstGeom prst="rect">
                <a:avLst/>
              </a:prstGeom>
              <a:pattFill prst="pct50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2E8EB7DC-B4DA-2CA2-9BF7-E301F3C0A54F}"/>
                  </a:ext>
                </a:extLst>
              </p:cNvPr>
              <p:cNvSpPr txBox="1"/>
              <p:nvPr/>
            </p:nvSpPr>
            <p:spPr>
              <a:xfrm>
                <a:off x="3820058" y="4648077"/>
                <a:ext cx="141768" cy="19557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7200" tIns="7200" rIns="7200" bIns="3600" rtlCol="0">
                <a:spAutoFit/>
              </a:bodyPr>
              <a:lstStyle/>
              <a:p>
                <a:r>
                  <a:rPr lang="en-DE" sz="1200" b="1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K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23CF9835-934E-C76A-2D4B-EA76ADD815B6}"/>
                  </a:ext>
                </a:extLst>
              </p:cNvPr>
              <p:cNvSpPr txBox="1"/>
              <p:nvPr/>
            </p:nvSpPr>
            <p:spPr>
              <a:xfrm>
                <a:off x="5523700" y="4341761"/>
                <a:ext cx="294880" cy="164794"/>
              </a:xfrm>
              <a:prstGeom prst="rect">
                <a:avLst/>
              </a:prstGeom>
              <a:noFill/>
            </p:spPr>
            <p:txBody>
              <a:bodyPr wrap="square" lIns="7200" tIns="7200" rIns="7200" bIns="3600" rtlCol="0">
                <a:spAutoFit/>
              </a:bodyPr>
              <a:lstStyle/>
              <a:p>
                <a:r>
                  <a:rPr lang="en-GB" sz="1000" b="1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</a:t>
                </a:r>
                <a:r>
                  <a:rPr lang="en-DE" sz="1000" b="1" baseline="-25000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path</a:t>
                </a: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CB3E6B49-B38D-B0FB-607E-B92CAEF0D1ED}"/>
                  </a:ext>
                </a:extLst>
              </p:cNvPr>
              <p:cNvSpPr txBox="1"/>
              <p:nvPr/>
            </p:nvSpPr>
            <p:spPr>
              <a:xfrm flipH="1">
                <a:off x="6237103" y="3483543"/>
                <a:ext cx="274630" cy="164794"/>
              </a:xfrm>
              <a:prstGeom prst="rect">
                <a:avLst/>
              </a:prstGeom>
              <a:noFill/>
            </p:spPr>
            <p:txBody>
              <a:bodyPr wrap="square" lIns="7200" tIns="7200" rIns="7200" bIns="3600" rtlCol="0">
                <a:spAutoFit/>
              </a:bodyPr>
              <a:lstStyle/>
              <a:p>
                <a:r>
                  <a:rPr lang="en-DE" sz="1000" b="1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O</a:t>
                </a:r>
                <a:r>
                  <a:rPr lang="en-DE" sz="1000" b="1" baseline="-25000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vox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D816B2D3-29FA-512C-326B-24F4CEF2BE8E}"/>
                  </a:ext>
                </a:extLst>
              </p:cNvPr>
              <p:cNvSpPr txBox="1"/>
              <p:nvPr/>
            </p:nvSpPr>
            <p:spPr>
              <a:xfrm>
                <a:off x="5907274" y="4669218"/>
                <a:ext cx="269386" cy="16479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7200" tIns="7200" rIns="7200" bIns="3600" rtlCol="0">
                <a:spAutoFit/>
              </a:bodyPr>
              <a:lstStyle/>
              <a:p>
                <a:r>
                  <a:rPr lang="en-DE" sz="1000" b="1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VOX</a:t>
                </a:r>
                <a:endPara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76024EB2-5BA0-5394-BECF-6562A7715B90}"/>
                  </a:ext>
                </a:extLst>
              </p:cNvPr>
              <p:cNvSpPr txBox="1"/>
              <p:nvPr/>
            </p:nvSpPr>
            <p:spPr>
              <a:xfrm flipH="1">
                <a:off x="4203453" y="4757812"/>
                <a:ext cx="274630" cy="164794"/>
              </a:xfrm>
              <a:prstGeom prst="rect">
                <a:avLst/>
              </a:prstGeom>
              <a:noFill/>
            </p:spPr>
            <p:txBody>
              <a:bodyPr wrap="square" lIns="7200" tIns="7200" rIns="7200" bIns="3600" rtlCol="0">
                <a:spAutoFit/>
              </a:bodyPr>
              <a:lstStyle/>
              <a:p>
                <a:r>
                  <a:rPr lang="en-DE" sz="1000" b="1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</a:t>
                </a:r>
                <a:r>
                  <a:rPr lang="en-DE" sz="1000" b="1" baseline="-25000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vox</a:t>
                </a: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78BF69E6-DE0E-817C-23ED-8A544B1DD5A2}"/>
                  </a:ext>
                </a:extLst>
              </p:cNvPr>
              <p:cNvSpPr txBox="1"/>
              <p:nvPr/>
            </p:nvSpPr>
            <p:spPr>
              <a:xfrm>
                <a:off x="3722511" y="4387534"/>
                <a:ext cx="239315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DE" sz="1000" b="1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</a:t>
                </a:r>
                <a:r>
                  <a:rPr lang="en-DE" sz="1000" b="1" baseline="-25000" dirty="0"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vox</a:t>
                </a:r>
              </a:p>
            </p:txBody>
          </p: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04B56646-0ACE-18B1-D699-9231EA3BD1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5642" y="4737001"/>
                <a:ext cx="187430" cy="240113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0" name="Pie 109">
              <a:extLst>
                <a:ext uri="{FF2B5EF4-FFF2-40B4-BE49-F238E27FC236}">
                  <a16:creationId xmlns:a16="http://schemas.microsoft.com/office/drawing/2014/main" id="{ADF6D49B-DF2E-727F-C88B-46C712B23C58}"/>
                </a:ext>
              </a:extLst>
            </p:cNvPr>
            <p:cNvSpPr>
              <a:spLocks/>
            </p:cNvSpPr>
            <p:nvPr/>
          </p:nvSpPr>
          <p:spPr>
            <a:xfrm rot="5400000">
              <a:off x="3170840" y="4732648"/>
              <a:ext cx="720000" cy="720000"/>
            </a:xfrm>
            <a:prstGeom prst="pie">
              <a:avLst>
                <a:gd name="adj1" fmla="val 5781010"/>
                <a:gd name="adj2" fmla="val 956467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7197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roup 126">
            <a:extLst>
              <a:ext uri="{FF2B5EF4-FFF2-40B4-BE49-F238E27FC236}">
                <a16:creationId xmlns:a16="http://schemas.microsoft.com/office/drawing/2014/main" id="{9743F6DB-47BA-374B-3124-18C6B949EF38}"/>
              </a:ext>
            </a:extLst>
          </p:cNvPr>
          <p:cNvGrpSpPr/>
          <p:nvPr/>
        </p:nvGrpSpPr>
        <p:grpSpPr>
          <a:xfrm>
            <a:off x="2983003" y="1682788"/>
            <a:ext cx="3600000" cy="3780000"/>
            <a:chOff x="2983003" y="1682788"/>
            <a:chExt cx="3600000" cy="3780000"/>
          </a:xfrm>
        </p:grpSpPr>
        <p:sp>
          <p:nvSpPr>
            <p:cNvPr id="120" name="Pie 119">
              <a:extLst>
                <a:ext uri="{FF2B5EF4-FFF2-40B4-BE49-F238E27FC236}">
                  <a16:creationId xmlns:a16="http://schemas.microsoft.com/office/drawing/2014/main" id="{39D3FEED-4E5B-C294-36A6-FC25BF32C47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3159501" y="4742788"/>
              <a:ext cx="720000" cy="720000"/>
            </a:xfrm>
            <a:prstGeom prst="pie">
              <a:avLst>
                <a:gd name="adj1" fmla="val 10837579"/>
                <a:gd name="adj2" fmla="val 16208018"/>
              </a:avLst>
            </a:prstGeom>
            <a:solidFill>
              <a:schemeClr val="bg1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>
                <a:solidFill>
                  <a:schemeClr val="tx1"/>
                </a:solidFill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CEDECDE-6169-ACD7-6721-94799F5C83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844A9B1-3092-AF0A-F545-E722592054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E723BEA-8B20-67F4-8420-FDBB634F8F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A282306-056E-AA28-471C-C2E3595341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8ACEB96-15EF-09F6-83BB-B38D83F72B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D74FF9A-7ECC-1177-2FA9-E4BF086356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C781BDA-49B8-D357-1B58-94C55C200D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871DA71-A760-282A-907C-2BC0F3BF97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3F9E966D-24D1-2BE2-0DF5-7B6BD58A19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51B844FB-9019-6257-1A9E-450C230D8A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E3A42EC-F7E4-6772-B287-D735CE350E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A2F36199-B4CD-FCB8-B204-C8C343A102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E95FF842-4DAC-B4B7-2416-F2E99B10B4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A4B7E3F1-D52F-F129-D957-3740B96097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74B6ECE-D616-1BD3-B3A8-821C5BC532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04FC253E-E4B5-60D6-DDE0-3B5466CFA4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72583C-A934-D519-940A-EC1C17006B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60B3218-5F73-DF0C-B04E-EDF26C375D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186C832-8D57-4BA8-FEB8-24124B8998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D947A30-6920-3CE9-3FB5-4B045DD78D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9903FE6-1058-2D7A-42B5-0F19480E2D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C791DC3-0480-983A-E061-D0901EE4B4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E051991-11F4-43FF-CB84-A4626F6645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8440491-05C6-AE62-4070-18B1DB5484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6EB5C30-1BED-02A8-2019-259909139B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583F665-3A6C-6381-0DAE-52A6A89BF0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BDD1ADD5-CE12-AFD5-5A70-BBC5B49922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03EC558A-424F-BCA0-BE79-764551429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1953C1E-A5BB-C5CA-F6D8-DF80DAA52B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38E0188-DC0E-1302-7B9B-E804D99A84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F96C883-0692-FDEE-B411-2F70430AE9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C6D83CF5-D23E-71DC-D24B-277A16873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05CE717-B6C9-7524-F710-ECFC26503D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36B3E9B-DAFE-A1CF-1A64-CEC49BA1DF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AB69F1E-9734-FD98-2451-4360D8630F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076AB60-A398-E133-BFAB-3CC119FFB7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CE2697C-313E-81C0-2AC8-2F9AA38021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B5D943B-CCEE-5F58-DCB9-BE82C14921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CD418A9-97C3-9055-8AD4-C865E0410E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E43A0E5-8FAB-5044-CEFA-97DC372BD7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C431541-3A3A-2304-D959-85C065F69C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118BC6A-C485-8360-FA85-44F06761A1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E12A0E-7DCB-459F-0A45-819AA99F12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3E802D4-7224-54F7-BBAA-A35DD73D92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7B82952-5907-0224-327F-F8F47796F2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16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32E7764-B7EF-F602-61EC-CFCA91D9AC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20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B9E8F9-2715-5475-4BA0-E818D0ACB4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21BCD95-8C9B-6EEE-6241-3DA4EAA571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ECE9916-0880-3634-DAA0-48FBBDE3B65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1502347-66C5-CF64-3957-C7D846621C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5FA39A4-0E72-C8FF-118C-0A445D8730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D9AB979-DA98-73CF-FE18-FEA8948BC6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6E24396-D8D1-7D7E-092B-6302BFA641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00F591E-6EC8-4FA9-47EB-DB2D9D366D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0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37D8E98-20A8-33A3-B88F-EB5DF69AC3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24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420E790-3EB8-BB0E-F585-67CEF6D154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4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77AF618-1803-53EA-3FCD-5428F5DF1F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4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4DD5A57-7161-A29D-234C-01886941C3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2EA940E-D5A6-56E7-6507-7E1DE526B7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27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B6A1923-402E-F46F-9833-568157D66D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DE857B0-A691-C343-648A-301E02A7DF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D385484-063E-5FFF-8BDE-70A9C699A4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821315A-0E5F-6676-B405-4F6A1A4E63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D4AEB89-9BEC-D639-8B64-41E3B2E7F4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27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81B7744-A1B9-9098-59F5-1AA061E6AD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27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D4A8E76-8060-22BD-2D48-4C90BC5C49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437B3D4-1B1A-8281-C58C-77D63C93791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12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9CF78CE-7315-93A4-CE19-4295A4889D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428F80B-3E6F-4BF2-5425-689552E99B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B630DD1-4F93-BC85-C8CB-7B9E898DC2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B604BE3-0932-7326-BB4D-1DD1E09E17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1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536D147-E3FF-9C5B-585C-1326E5E51D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12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D068016-15DE-D8E7-C979-778E2C09AF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B220C96-6FA9-3A24-8F39-F046F7AF0C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D546541-685B-F7C3-ACE0-A35B678321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8008DC0-B68E-406F-B1E0-7D6555AF60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B6DEADD-82A6-1338-F63C-994593E429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7037418-C5EE-D79D-939C-633770AEF8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348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63A1709-87D3-84CF-698F-1380CC9AC8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48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CB8435C-6B1F-FCD9-D86E-6625060F65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C8D97CD8-BDAB-0AC1-F2E0-A16C23C43B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3842788"/>
              <a:ext cx="360000" cy="360000"/>
            </a:xfrm>
            <a:prstGeom prst="rect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E36ECF9-4B78-59DB-AF61-006A097D90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384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BE53222-08C2-CC39-F2ED-5F0CDE5171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B9F8CBE1-96F7-1AC6-19DD-CB52EB7CDB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384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8D2EF0F6-811D-8AA9-943D-5C02630AF2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20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0A92A1C-F5B4-560C-E92A-B376DAE029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202788"/>
              <a:ext cx="360000" cy="360000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CDE6010-C049-CD03-3DAE-D4F662780C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20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63AEC33D-E706-9882-6D23-18E2FE3EAA8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B27BDB5-F770-E2B8-BF5C-9E8E49039A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56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8182DF76-3EA6-EA90-2280-BCF93CFB74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9C0F7CE8-96CB-04D4-BEF8-D076FD1831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DF27BF8-0395-52CF-528C-BA6247D9CD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CC98ABE7-AA89-D318-2A18-9D57AA0894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63003" y="4562788"/>
              <a:ext cx="360000" cy="360000"/>
            </a:xfrm>
            <a:prstGeom prst="rect">
              <a:avLst/>
            </a:prstGeom>
            <a:pattFill prst="pct60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DE96B9B4-4ECC-2DE9-605F-3DC3B561A6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8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0FF9580-0BF8-B5B9-6599-1DC98BF33B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34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0C4E14DC-7E24-3B2D-4C9E-F8B9B49B1B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6B9FF258-7B93-2F87-5FD4-7F23066F3A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6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A28DE551-E081-EFC1-AD85-9361A5D64E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1BFE16CF-50F0-3268-FA2E-DBF8269A3D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23003" y="4922788"/>
              <a:ext cx="360000" cy="36000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45C2F3C-40D8-781F-3E4A-3BC08CAFF5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03003" y="4562788"/>
              <a:ext cx="360000" cy="360000"/>
            </a:xfrm>
            <a:prstGeom prst="rect">
              <a:avLst/>
            </a:prstGeom>
            <a:pattFill prst="pct5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2" name="Straight Connector 1">
              <a:extLst>
                <a:ext uri="{FF2B5EF4-FFF2-40B4-BE49-F238E27FC236}">
                  <a16:creationId xmlns:a16="http://schemas.microsoft.com/office/drawing/2014/main" id="{D916E9E9-B2A2-3272-1BF9-82B734104C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14312" y="3670935"/>
              <a:ext cx="0" cy="35185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2A68F53-9F03-9219-6B19-AE252A0721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43003" y="4022370"/>
              <a:ext cx="371309" cy="376715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57A59629-5DB1-43E0-D6F2-20CA8F76B0DA}"/>
                </a:ext>
              </a:extLst>
            </p:cNvPr>
            <p:cNvCxnSpPr>
              <a:cxnSpLocks/>
            </p:cNvCxnSpPr>
            <p:nvPr/>
          </p:nvCxnSpPr>
          <p:spPr>
            <a:xfrm>
              <a:off x="5688545" y="4399085"/>
              <a:ext cx="344267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7E197EFF-FC33-5317-16B8-8B170239BFD0}"/>
                </a:ext>
              </a:extLst>
            </p:cNvPr>
            <p:cNvCxnSpPr>
              <a:cxnSpLocks/>
            </p:cNvCxnSpPr>
            <p:nvPr/>
          </p:nvCxnSpPr>
          <p:spPr>
            <a:xfrm>
              <a:off x="4972130" y="3676477"/>
              <a:ext cx="700491" cy="722608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1C94AACD-23CD-E7B5-E5FC-C4C227DF67AB}"/>
                </a:ext>
              </a:extLst>
            </p:cNvPr>
            <p:cNvCxnSpPr>
              <a:cxnSpLocks/>
            </p:cNvCxnSpPr>
            <p:nvPr/>
          </p:nvCxnSpPr>
          <p:spPr>
            <a:xfrm>
              <a:off x="4603003" y="3676477"/>
              <a:ext cx="369127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41BB7C6-4D42-F5F3-3812-F4E148EA1D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23003" y="3670935"/>
              <a:ext cx="1081484" cy="107185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C775E5C0-6C41-54AC-6B53-3FAEBBBD9C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74501" y="4706950"/>
              <a:ext cx="90000" cy="90000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39DA3272-CFCB-DA27-11EE-EB2DF835DE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12619" y="4756985"/>
              <a:ext cx="8681" cy="337238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60A3E988-F6F4-415B-6EEB-63A6D92EB82F}"/>
                </a:ext>
              </a:extLst>
            </p:cNvPr>
            <p:cNvCxnSpPr>
              <a:cxnSpLocks/>
              <a:endCxn id="120" idx="3"/>
            </p:cNvCxnSpPr>
            <p:nvPr/>
          </p:nvCxnSpPr>
          <p:spPr>
            <a:xfrm>
              <a:off x="3530210" y="5102788"/>
              <a:ext cx="34929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F5EB43F3-E15F-A7F5-D750-E4EB25ECD633}"/>
                </a:ext>
              </a:extLst>
            </p:cNvPr>
            <p:cNvSpPr txBox="1"/>
            <p:nvPr/>
          </p:nvSpPr>
          <p:spPr>
            <a:xfrm>
              <a:off x="5523700" y="4341761"/>
              <a:ext cx="29488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GB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r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path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3B7E6156-79FE-4531-8D14-60702D3F87ED}"/>
                </a:ext>
              </a:extLst>
            </p:cNvPr>
            <p:cNvSpPr txBox="1"/>
            <p:nvPr/>
          </p:nvSpPr>
          <p:spPr>
            <a:xfrm flipH="1">
              <a:off x="6237103" y="3483543"/>
              <a:ext cx="2746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O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73BF16C3-3673-2C58-DE79-611BBF7617EF}"/>
                </a:ext>
              </a:extLst>
            </p:cNvPr>
            <p:cNvSpPr txBox="1"/>
            <p:nvPr/>
          </p:nvSpPr>
          <p:spPr>
            <a:xfrm flipH="1">
              <a:off x="3359218" y="5109119"/>
              <a:ext cx="274630" cy="164794"/>
            </a:xfrm>
            <a:prstGeom prst="rect">
              <a:avLst/>
            </a:prstGeom>
            <a:noFill/>
          </p:spPr>
          <p:txBody>
            <a:bodyPr wrap="square" lIns="7200" tIns="7200" rIns="7200" bIns="360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L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99A4240-E6FF-E85E-E0CD-B1C77AA16D6F}"/>
                </a:ext>
              </a:extLst>
            </p:cNvPr>
            <p:cNvSpPr txBox="1"/>
            <p:nvPr/>
          </p:nvSpPr>
          <p:spPr>
            <a:xfrm>
              <a:off x="3354843" y="4760753"/>
              <a:ext cx="239315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DE" sz="1000" b="1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C</a:t>
              </a:r>
              <a:r>
                <a:rPr lang="en-DE" sz="1000" b="1" baseline="-25000" dirty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rPr>
                <a:t>vox</a:t>
              </a: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E5E6BE44-254E-3286-4CF7-2E881FAC9B3F}"/>
              </a:ext>
            </a:extLst>
          </p:cNvPr>
          <p:cNvSpPr txBox="1"/>
          <p:nvPr/>
        </p:nvSpPr>
        <p:spPr>
          <a:xfrm>
            <a:off x="3814450" y="4642780"/>
            <a:ext cx="113970" cy="195571"/>
          </a:xfrm>
          <a:prstGeom prst="rect">
            <a:avLst/>
          </a:prstGeom>
          <a:solidFill>
            <a:schemeClr val="bg1"/>
          </a:solidFill>
        </p:spPr>
        <p:txBody>
          <a:bodyPr wrap="square" lIns="7200" tIns="7200" rIns="7200" bIns="3600" rtlCol="0">
            <a:spAutoFit/>
          </a:bodyPr>
          <a:lstStyle/>
          <a:p>
            <a:r>
              <a:rPr lang="en-DE" sz="12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K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E9A2FBC-5AD2-460A-F1D8-754CDA066ED5}"/>
              </a:ext>
            </a:extLst>
          </p:cNvPr>
          <p:cNvSpPr txBox="1"/>
          <p:nvPr/>
        </p:nvSpPr>
        <p:spPr>
          <a:xfrm>
            <a:off x="5908310" y="4663465"/>
            <a:ext cx="269386" cy="164794"/>
          </a:xfrm>
          <a:prstGeom prst="rect">
            <a:avLst/>
          </a:prstGeom>
          <a:solidFill>
            <a:schemeClr val="bg1"/>
          </a:solidFill>
        </p:spPr>
        <p:txBody>
          <a:bodyPr wrap="square" lIns="7200" tIns="7200" rIns="7200" bIns="3600" rtlCol="0">
            <a:spAutoFit/>
          </a:bodyPr>
          <a:lstStyle/>
          <a:p>
            <a:r>
              <a:rPr lang="en-DE" sz="10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VOX</a:t>
            </a:r>
            <a:endParaRPr lang="en-DE" sz="1000" b="1" baseline="-25000" dirty="0">
              <a:latin typeface="Cambria Math" panose="02040503050406030204" pitchFamily="18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424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14</Words>
  <Application>Microsoft Macintosh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Terentiv, Leon</dc:creator>
  <cp:lastModifiedBy>Terentiv, Leon</cp:lastModifiedBy>
  <cp:revision>11</cp:revision>
  <dcterms:created xsi:type="dcterms:W3CDTF">2024-06-25T09:24:57Z</dcterms:created>
  <dcterms:modified xsi:type="dcterms:W3CDTF">2025-03-10T15:25:50Z</dcterms:modified>
</cp:coreProperties>
</file>