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47"/>
    <p:restoredTop sz="96327"/>
  </p:normalViewPr>
  <p:slideViewPr>
    <p:cSldViewPr snapToGrid="0">
      <p:cViewPr>
        <p:scale>
          <a:sx n="193" d="100"/>
          <a:sy n="193" d="100"/>
        </p:scale>
        <p:origin x="-2744" y="-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roup 139">
            <a:extLst>
              <a:ext uri="{FF2B5EF4-FFF2-40B4-BE49-F238E27FC236}">
                <a16:creationId xmlns:a16="http://schemas.microsoft.com/office/drawing/2014/main" id="{D9E1EA1C-7996-E04B-097E-1E8F4DDDC25D}"/>
              </a:ext>
            </a:extLst>
          </p:cNvPr>
          <p:cNvGrpSpPr/>
          <p:nvPr/>
        </p:nvGrpSpPr>
        <p:grpSpPr>
          <a:xfrm>
            <a:off x="2976312" y="2261360"/>
            <a:ext cx="4286551" cy="3021428"/>
            <a:chOff x="2976312" y="2261360"/>
            <a:chExt cx="4286551" cy="3021428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2AC7B6F7-3D00-E5B2-B2B0-571AA17ED7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4238" y="348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696CCA0F-9957-F5F0-FD04-AD05F547FF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B05F2D87-A20C-92E8-F4EE-FE7545129D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A7C25194-E276-AAC7-43A1-50C2D613CF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97FA4838-13C5-F3F3-4E18-BF4172133B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EC236B2C-4BAB-32E6-9E79-9A7AF97C1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78593" y="3365411"/>
              <a:ext cx="374625" cy="171704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1922DEE-C1FD-525F-A1C6-DF153EDB87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48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F024950-D68D-C8E4-22F3-C2DD3DF18A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3728189F-75AF-6C22-92E6-F5D8B51321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769DC64-92AF-912E-2102-DC4B86BFCE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001F530-FB5F-5EB5-FEE9-91B0A56134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C87F1C5-0EBE-BFCA-A021-420FEADEFB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E633456-BC5F-48AA-5A5A-EAA4F5C89F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84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D36EF388-9EEB-8D84-2B05-FC5F743557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640F197-584F-B83F-4BD0-986A938633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B7309C83-B93F-3EE9-6780-3BB5BE4495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84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B320CD9-C0D5-418B-CD1F-96ED756FBC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20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E28888D1-51B5-5A53-1ABB-EA07B590C2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BED94DB0-39A8-54D9-9B32-53FA2860F3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F6B51833-7842-F558-5F47-C956C9F7FF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A671266F-E05C-2B1F-F0C7-63A2A8A908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E263A1AB-27D3-D1A7-64EA-39CFC349C5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90839BB0-5780-5BDE-8463-C857B2103D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20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ECD719EC-69D8-5B4D-E6E0-F670CE1C83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56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7456FE53-F612-2A85-1C27-6B29795567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56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49B9282-0EC1-1E30-F585-8D368B527F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CA46639F-42F9-0481-A007-B5AC5933B1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FF16E929-974E-9C74-5DB4-B1E3EDFE78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F26323A1-CCC9-4C14-61E3-C7DA92C23E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02EC0723-69F3-F7AB-0195-A7BF4031BA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EA8A1B51-B64E-5535-23D1-0F4D37F28D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E0041AF2-BF02-CDD8-26CF-C284381D47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C602EA62-F20F-7313-5985-1A54CC394D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CFCEB579-AF50-1208-282F-13F8F36EF9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9227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8CFB6D19-CCF8-BC28-6190-F81775E625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767B449B-809A-5FE9-BAC6-3AA0BC822D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pattFill prst="pct60">
              <a:fgClr>
                <a:srgbClr val="0070C0"/>
              </a:fgClr>
              <a:bgClr>
                <a:schemeClr val="bg1"/>
              </a:bgClr>
            </a:patt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EA32086-CE52-1343-F294-7180A3804A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AA05F701-9D88-BCF1-2D1B-FC6E48CAEC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27C3C02A-DD1E-5913-3154-F7E3378328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pattFill prst="pct60">
              <a:fgClr>
                <a:srgbClr val="0070C0"/>
              </a:fgClr>
              <a:bgClr>
                <a:schemeClr val="bg1"/>
              </a:bgClr>
            </a:patt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2ECCFB57-E554-0E5F-6B22-8E343EC38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D53904AB-A229-D2AB-8106-CC2AA40CCE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B428898C-A316-3469-4CE9-C9C8C7695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4871E91A-C197-AB15-D91E-E58AF1AB95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AC5C1EC4-CD44-E82F-A3C1-40854D8A23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72336972-D616-8948-2F30-06D949DDB5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84B97393-D100-7EB2-C1E1-4329DF900C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pattFill prst="pct25">
              <a:fgClr>
                <a:srgbClr val="FF0000"/>
              </a:fgClr>
              <a:bgClr>
                <a:schemeClr val="bg1"/>
              </a:bgClr>
            </a:patt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ED85D50B-BF3F-A156-D37F-D0899D2592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95A942D8-8DF8-A620-0204-25037E2835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A403758-4C71-236F-06AD-9C58A90B1D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FAB2D640-72F4-8812-F2E2-9C0CE3D7ED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482788"/>
              <a:ext cx="360000" cy="3600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EE0AA64D-ACDE-041F-E449-31DEE01824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rgbClr val="00B050"/>
              </a:fgClr>
              <a:bgClr>
                <a:schemeClr val="bg1"/>
              </a:bgClr>
            </a:patt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2F553D8-06D2-5F3C-895C-046E85CDF9AF}"/>
                </a:ext>
              </a:extLst>
            </p:cNvPr>
            <p:cNvSpPr txBox="1"/>
            <p:nvPr/>
          </p:nvSpPr>
          <p:spPr>
            <a:xfrm>
              <a:off x="6982926" y="3353477"/>
              <a:ext cx="279937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7A0F9C9-A146-71B2-2022-D711496C02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43003" y="3531666"/>
              <a:ext cx="1435590" cy="662832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AD120C6-64A8-37CD-A35F-94CD91E6CA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23003" y="4190531"/>
              <a:ext cx="720000" cy="32337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B21ACE6-F15C-036B-1282-03B8966988AC}"/>
                </a:ext>
              </a:extLst>
            </p:cNvPr>
            <p:cNvSpPr txBox="1"/>
            <p:nvPr/>
          </p:nvSpPr>
          <p:spPr>
            <a:xfrm>
              <a:off x="4813017" y="4049310"/>
              <a:ext cx="311535" cy="1421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3600" rtlCol="0">
              <a:spAutoFit/>
            </a:bodyPr>
            <a:lstStyle/>
            <a:p>
              <a:r>
                <a:rPr lang="fr-CH" sz="900" i="1" dirty="0">
                  <a:latin typeface="Cambria" panose="02040503050406030204" pitchFamily="18" charset="0"/>
                </a:rPr>
                <a:t>global</a:t>
              </a:r>
              <a:r>
                <a:rPr lang="en-DE" sz="900" dirty="0">
                  <a:latin typeface="Cambria" panose="02040503050406030204" pitchFamily="18" charset="0"/>
                </a:rPr>
                <a:t> </a:t>
              </a:r>
              <a:endParaRPr lang="en-DE" sz="900" b="1" baseline="-25000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094994B-C77D-0BFA-B5E8-FAD0FD1A51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4056" y="4509034"/>
              <a:ext cx="758947" cy="318504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FF154D-4586-4BE1-EFFB-CD0F9B7DC609}"/>
                </a:ext>
              </a:extLst>
            </p:cNvPr>
            <p:cNvCxnSpPr>
              <a:cxnSpLocks/>
            </p:cNvCxnSpPr>
            <p:nvPr/>
          </p:nvCxnSpPr>
          <p:spPr>
            <a:xfrm>
              <a:off x="4423003" y="2771078"/>
              <a:ext cx="730215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CA1E42C2-254A-4A20-8425-1F0BA911BB6E}"/>
                </a:ext>
              </a:extLst>
            </p:cNvPr>
            <p:cNvSpPr/>
            <p:nvPr/>
          </p:nvSpPr>
          <p:spPr>
            <a:xfrm>
              <a:off x="2976312" y="2811016"/>
              <a:ext cx="1282550" cy="303485"/>
            </a:xfrm>
            <a:custGeom>
              <a:avLst/>
              <a:gdLst>
                <a:gd name="connsiteX0" fmla="*/ 1435331 w 1435331"/>
                <a:gd name="connsiteY0" fmla="*/ 338051 h 338051"/>
                <a:gd name="connsiteX1" fmla="*/ 1318953 w 1435331"/>
                <a:gd name="connsiteY1" fmla="*/ 227214 h 338051"/>
                <a:gd name="connsiteX2" fmla="*/ 1086196 w 1435331"/>
                <a:gd name="connsiteY2" fmla="*/ 144087 h 338051"/>
                <a:gd name="connsiteX3" fmla="*/ 709353 w 1435331"/>
                <a:gd name="connsiteY3" fmla="*/ 72044 h 338051"/>
                <a:gd name="connsiteX4" fmla="*/ 0 w 1435331"/>
                <a:gd name="connsiteY4" fmla="*/ 0 h 338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5331" h="338051">
                  <a:moveTo>
                    <a:pt x="1435331" y="338051"/>
                  </a:moveTo>
                  <a:cubicBezTo>
                    <a:pt x="1406236" y="298796"/>
                    <a:pt x="1377142" y="259541"/>
                    <a:pt x="1318953" y="227214"/>
                  </a:cubicBezTo>
                  <a:cubicBezTo>
                    <a:pt x="1260764" y="194887"/>
                    <a:pt x="1187796" y="169949"/>
                    <a:pt x="1086196" y="144087"/>
                  </a:cubicBezTo>
                  <a:cubicBezTo>
                    <a:pt x="984596" y="118225"/>
                    <a:pt x="890386" y="96058"/>
                    <a:pt x="709353" y="72044"/>
                  </a:cubicBezTo>
                  <a:cubicBezTo>
                    <a:pt x="528320" y="48030"/>
                    <a:pt x="264160" y="24015"/>
                    <a:pt x="0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6559F3A-F163-EDC8-B280-D0DF44F8C5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2349" y="2403221"/>
              <a:ext cx="1795327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C48E064-B681-6A68-F9F2-F181F1EE11E1}"/>
                </a:ext>
              </a:extLst>
            </p:cNvPr>
            <p:cNvCxnSpPr>
              <a:cxnSpLocks/>
            </p:cNvCxnSpPr>
            <p:nvPr/>
          </p:nvCxnSpPr>
          <p:spPr>
            <a:xfrm>
              <a:off x="2983003" y="2771078"/>
              <a:ext cx="1428000" cy="2940"/>
            </a:xfrm>
            <a:prstGeom prst="line">
              <a:avLst/>
            </a:prstGeom>
            <a:ln w="952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A98A3EA-182E-3210-6EE6-5610154E237D}"/>
                </a:ext>
              </a:extLst>
            </p:cNvPr>
            <p:cNvSpPr/>
            <p:nvPr/>
          </p:nvSpPr>
          <p:spPr>
            <a:xfrm>
              <a:off x="3678458" y="2884881"/>
              <a:ext cx="564546" cy="233941"/>
            </a:xfrm>
            <a:custGeom>
              <a:avLst/>
              <a:gdLst>
                <a:gd name="connsiteX0" fmla="*/ 786938 w 786938"/>
                <a:gd name="connsiteY0" fmla="*/ 221673 h 221673"/>
                <a:gd name="connsiteX1" fmla="*/ 709352 w 786938"/>
                <a:gd name="connsiteY1" fmla="*/ 149629 h 221673"/>
                <a:gd name="connsiteX2" fmla="*/ 520930 w 786938"/>
                <a:gd name="connsiteY2" fmla="*/ 88669 h 221673"/>
                <a:gd name="connsiteX3" fmla="*/ 249381 w 786938"/>
                <a:gd name="connsiteY3" fmla="*/ 33251 h 221673"/>
                <a:gd name="connsiteX4" fmla="*/ 0 w 786938"/>
                <a:gd name="connsiteY4" fmla="*/ 0 h 22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6938" h="221673">
                  <a:moveTo>
                    <a:pt x="786938" y="221673"/>
                  </a:moveTo>
                  <a:cubicBezTo>
                    <a:pt x="770312" y="196734"/>
                    <a:pt x="753687" y="171796"/>
                    <a:pt x="709352" y="149629"/>
                  </a:cubicBezTo>
                  <a:cubicBezTo>
                    <a:pt x="665017" y="127462"/>
                    <a:pt x="597592" y="108065"/>
                    <a:pt x="520930" y="88669"/>
                  </a:cubicBezTo>
                  <a:cubicBezTo>
                    <a:pt x="444268" y="69273"/>
                    <a:pt x="336203" y="48029"/>
                    <a:pt x="249381" y="33251"/>
                  </a:cubicBezTo>
                  <a:cubicBezTo>
                    <a:pt x="162559" y="18473"/>
                    <a:pt x="81279" y="9236"/>
                    <a:pt x="0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4A1A230-12C0-6C56-ACC2-7E944CD6E3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0422" y="3179573"/>
              <a:ext cx="8428" cy="1606058"/>
            </a:xfrm>
            <a:prstGeom prst="line">
              <a:avLst/>
            </a:prstGeom>
            <a:ln w="952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71F5DA0-5F1B-47AD-EC44-148B45436A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23003" y="2762788"/>
              <a:ext cx="0" cy="711516"/>
            </a:xfrm>
            <a:prstGeom prst="line">
              <a:avLst/>
            </a:prstGeom>
            <a:ln w="952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D6F4A9B-A153-9DB2-A22A-0C0D5C1E234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43003" y="2402788"/>
              <a:ext cx="4673" cy="899307"/>
            </a:xfrm>
            <a:prstGeom prst="line">
              <a:avLst/>
            </a:prstGeom>
            <a:ln w="952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121F7CA-C8D5-90D3-E5EC-0B4021FC9C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43003" y="2402788"/>
              <a:ext cx="12000" cy="1087380"/>
            </a:xfrm>
            <a:prstGeom prst="line">
              <a:avLst/>
            </a:prstGeom>
            <a:ln w="952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EDE6D0D-85DF-7829-AA29-9192921789EF}"/>
                </a:ext>
              </a:extLst>
            </p:cNvPr>
            <p:cNvSpPr txBox="1"/>
            <p:nvPr/>
          </p:nvSpPr>
          <p:spPr>
            <a:xfrm>
              <a:off x="3715003" y="2663765"/>
              <a:ext cx="169645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de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en-DE" sz="1200" b="1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A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19EF038-3098-3FD6-325A-A027F6504947}"/>
                </a:ext>
              </a:extLst>
            </p:cNvPr>
            <p:cNvCxnSpPr>
              <a:cxnSpLocks/>
            </p:cNvCxnSpPr>
            <p:nvPr/>
          </p:nvCxnSpPr>
          <p:spPr>
            <a:xfrm>
              <a:off x="2988310" y="3117629"/>
              <a:ext cx="1428000" cy="294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3B4E748-0C90-778F-CE41-837ED8665725}"/>
                </a:ext>
              </a:extLst>
            </p:cNvPr>
            <p:cNvSpPr txBox="1"/>
            <p:nvPr/>
          </p:nvSpPr>
          <p:spPr>
            <a:xfrm>
              <a:off x="3710528" y="3014117"/>
              <a:ext cx="192247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de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de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B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3B38E28-DC30-DA5F-AE21-FE112E1C6A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8077" y="2261360"/>
              <a:ext cx="10381" cy="95857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066185F-9618-6517-B3EC-6AEB05836748}"/>
                </a:ext>
              </a:extLst>
            </p:cNvPr>
            <p:cNvSpPr txBox="1"/>
            <p:nvPr/>
          </p:nvSpPr>
          <p:spPr>
            <a:xfrm>
              <a:off x="3734206" y="2268220"/>
              <a:ext cx="364876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200" b="1" noProof="1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g</a:t>
              </a:r>
              <a:r>
                <a:rPr lang="en-GB" sz="1200" b="1" baseline="-25000" noProof="1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direct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F016073-0603-52C6-1284-4C8A6377C7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68077" y="3209688"/>
              <a:ext cx="3554040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4216E86-E675-F10A-98F2-1311C3AE07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1741" y="3119581"/>
              <a:ext cx="194148" cy="988"/>
            </a:xfrm>
            <a:prstGeom prst="line">
              <a:avLst/>
            </a:prstGeom>
            <a:ln w="254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8A2567F-8D33-56FF-47F2-C8783425D6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3003" y="3188366"/>
              <a:ext cx="15859" cy="1145603"/>
            </a:xfrm>
            <a:prstGeom prst="line">
              <a:avLst/>
            </a:prstGeom>
            <a:ln w="952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BF52262-210D-5F01-FE9B-1C72596936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22434" y="4367426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88580ED-0FEA-8BFE-F56D-FFD823B342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38124" y="4365503"/>
              <a:ext cx="36000" cy="36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B3B7515-8B55-0734-FD9A-43D7D399293E}"/>
                </a:ext>
              </a:extLst>
            </p:cNvPr>
            <p:cNvSpPr txBox="1"/>
            <p:nvPr/>
          </p:nvSpPr>
          <p:spPr>
            <a:xfrm>
              <a:off x="5410207" y="3916191"/>
              <a:ext cx="211012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I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set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B43DB06-60B3-AE3E-A908-3B0729D546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25609" y="4723026"/>
              <a:ext cx="36000" cy="3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80677A6-891F-B0ED-4AC9-CCC8592DBF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65003" y="4723026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6BDF4D6-A66C-C015-30E6-F77682EE3C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05003" y="4725017"/>
              <a:ext cx="36000" cy="3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3DE166C-7BBF-7D93-A1B0-41B1DA750C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32584" y="3995740"/>
              <a:ext cx="36000" cy="36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FAA485E-EF86-B7DE-C750-5A7D5ADA13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71978" y="3995740"/>
              <a:ext cx="36000" cy="3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3DFF3D8-6EF4-04B5-C2A7-B492A89798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11978" y="3997731"/>
              <a:ext cx="36000" cy="3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67D374C-5EB5-59B8-8157-75653C4E389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85003" y="4366177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05C234E-C2D0-9D70-795F-BC6D73DBF93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92584" y="3660039"/>
              <a:ext cx="36000" cy="3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B5617B6-D0DF-3BCF-9770-D93C5F3468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32584" y="3662030"/>
              <a:ext cx="36000" cy="36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91BD572-1B21-71B8-AEFA-8242206871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44416" y="4003665"/>
              <a:ext cx="36000" cy="3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2C8778A-FADD-F856-91FB-3A4A7FB1347D}"/>
                </a:ext>
              </a:extLst>
            </p:cNvPr>
            <p:cNvSpPr txBox="1"/>
            <p:nvPr/>
          </p:nvSpPr>
          <p:spPr>
            <a:xfrm>
              <a:off x="5172528" y="4971666"/>
              <a:ext cx="138094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200" noProof="1">
                  <a:effectLst/>
                  <a:latin typeface="Courier" pitchFamily="2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VoxDataMatrix</a:t>
              </a:r>
              <a:endParaRPr lang="en-GB" sz="1200" noProof="1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39D088C-29F7-60EB-0A65-CB354680A20F}"/>
                </a:ext>
              </a:extLst>
            </p:cNvPr>
            <p:cNvSpPr txBox="1"/>
            <p:nvPr/>
          </p:nvSpPr>
          <p:spPr>
            <a:xfrm>
              <a:off x="6614929" y="3505910"/>
              <a:ext cx="201278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S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4C9EF26-043D-5124-2A39-11B66AA1A2A8}"/>
                </a:ext>
              </a:extLst>
            </p:cNvPr>
            <p:cNvSpPr txBox="1"/>
            <p:nvPr/>
          </p:nvSpPr>
          <p:spPr>
            <a:xfrm>
              <a:off x="3593933" y="4882628"/>
              <a:ext cx="176789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D58FD66-E8CB-667A-3C07-D1DD127E5227}"/>
                </a:ext>
              </a:extLst>
            </p:cNvPr>
            <p:cNvSpPr txBox="1"/>
            <p:nvPr/>
          </p:nvSpPr>
          <p:spPr>
            <a:xfrm>
              <a:off x="6467770" y="2919358"/>
              <a:ext cx="42444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r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outside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F055487-CB83-75C2-B9EE-BDEDF5AB5048}"/>
                </a:ext>
              </a:extLst>
            </p:cNvPr>
            <p:cNvSpPr txBox="1"/>
            <p:nvPr/>
          </p:nvSpPr>
          <p:spPr>
            <a:xfrm>
              <a:off x="4276473" y="4216955"/>
              <a:ext cx="118904" cy="19557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I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49" name="Right Brace 48">
              <a:extLst>
                <a:ext uri="{FF2B5EF4-FFF2-40B4-BE49-F238E27FC236}">
                  <a16:creationId xmlns:a16="http://schemas.microsoft.com/office/drawing/2014/main" id="{10C58D6B-8913-5B8B-C2C2-83131FEE23DB}"/>
                </a:ext>
              </a:extLst>
            </p:cNvPr>
            <p:cNvSpPr/>
            <p:nvPr/>
          </p:nvSpPr>
          <p:spPr>
            <a:xfrm rot="5400000" flipH="1">
              <a:off x="6733694" y="3003256"/>
              <a:ext cx="64115" cy="328967"/>
            </a:xfrm>
            <a:prstGeom prst="rightBrace">
              <a:avLst>
                <a:gd name="adj1" fmla="val 70833"/>
                <a:gd name="adj2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EFF3558-5698-E9F7-9497-A2B657E704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5820" y="3228520"/>
              <a:ext cx="2681" cy="241269"/>
            </a:xfrm>
            <a:prstGeom prst="line">
              <a:avLst/>
            </a:prstGeom>
            <a:ln w="952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ight Brace 51">
              <a:extLst>
                <a:ext uri="{FF2B5EF4-FFF2-40B4-BE49-F238E27FC236}">
                  <a16:creationId xmlns:a16="http://schemas.microsoft.com/office/drawing/2014/main" id="{3025B3D6-A3E8-5AC6-A9BF-E17B5859960C}"/>
                </a:ext>
              </a:extLst>
            </p:cNvPr>
            <p:cNvSpPr/>
            <p:nvPr/>
          </p:nvSpPr>
          <p:spPr>
            <a:xfrm rot="5400000">
              <a:off x="3925333" y="2970198"/>
              <a:ext cx="76421" cy="593068"/>
            </a:xfrm>
            <a:prstGeom prst="rightBrace">
              <a:avLst>
                <a:gd name="adj1" fmla="val 70833"/>
                <a:gd name="adj2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2E053FB4-8B18-7A32-DBA4-60EBD4B108BE}"/>
                </a:ext>
              </a:extLst>
            </p:cNvPr>
            <p:cNvSpPr txBox="1"/>
            <p:nvPr/>
          </p:nvSpPr>
          <p:spPr>
            <a:xfrm>
              <a:off x="3350262" y="4661240"/>
              <a:ext cx="267554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200" b="1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de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7C4BA5B8-CDCC-B737-F3A5-30018A38417F}"/>
                </a:ext>
              </a:extLst>
            </p:cNvPr>
            <p:cNvSpPr txBox="1"/>
            <p:nvPr/>
          </p:nvSpPr>
          <p:spPr>
            <a:xfrm>
              <a:off x="6282619" y="3642142"/>
              <a:ext cx="310409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de-DE" sz="1200" b="1" dirty="0" err="1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S</a:t>
              </a:r>
              <a:r>
                <a:rPr lang="de-DE" sz="1200" b="1" baseline="-25000" dirty="0" err="1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69BDA0-B792-B6E2-6CD5-82B651820021}"/>
                </a:ext>
              </a:extLst>
            </p:cNvPr>
            <p:cNvSpPr txBox="1"/>
            <p:nvPr/>
          </p:nvSpPr>
          <p:spPr>
            <a:xfrm>
              <a:off x="4074664" y="4041225"/>
              <a:ext cx="336001" cy="1421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3600" rtlCol="0">
              <a:spAutoFit/>
            </a:bodyPr>
            <a:lstStyle/>
            <a:p>
              <a:pPr algn="ctr"/>
              <a:r>
                <a:rPr lang="fr-CH" sz="900" i="1" dirty="0">
                  <a:latin typeface="Cambria" panose="02040503050406030204" pitchFamily="18" charset="0"/>
                </a:rPr>
                <a:t>local</a:t>
              </a:r>
              <a:r>
                <a:rPr lang="en-DE" sz="900" dirty="0">
                  <a:latin typeface="Cambria" panose="02040503050406030204" pitchFamily="18" charset="0"/>
                </a:rPr>
                <a:t> </a:t>
              </a:r>
              <a:endParaRPr lang="en-DE" sz="900" b="1" baseline="-25000" dirty="0"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E2CDE88-1F7B-627C-6CEF-57F15F8F9B32}"/>
                </a:ext>
              </a:extLst>
            </p:cNvPr>
            <p:cNvSpPr txBox="1"/>
            <p:nvPr/>
          </p:nvSpPr>
          <p:spPr>
            <a:xfrm>
              <a:off x="3994960" y="3278563"/>
              <a:ext cx="1079475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DE" sz="12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𝐫</a:t>
              </a:r>
              <a:r>
                <a:rPr lang="en-DE" sz="1200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𝐥𝐢𝐬𝐭𝐞𝐧𝐞𝐫</a:t>
              </a:r>
              <a:r>
                <a:rPr lang="de-DE" sz="1200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_</a:t>
              </a:r>
              <a:r>
                <a:rPr lang="en-DE" sz="1200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𝐭𝐨</a:t>
              </a:r>
              <a:r>
                <a:rPr lang="de-DE" sz="1200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_</a:t>
              </a:r>
              <a:r>
                <a:rPr lang="en-DE" sz="1200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𝐨𝐜𝐜𝐥𝐮𝐝𝐞𝐫</a:t>
              </a:r>
              <a:endParaRPr lang="en-DE" sz="1200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22</Words>
  <Application>Microsoft Macintosh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Cambria</vt:lpstr>
      <vt:lpstr>Cambria Math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14</cp:revision>
  <dcterms:created xsi:type="dcterms:W3CDTF">2024-06-25T09:24:57Z</dcterms:created>
  <dcterms:modified xsi:type="dcterms:W3CDTF">2025-03-10T15:17:00Z</dcterms:modified>
</cp:coreProperties>
</file>