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/>
    <p:restoredTop sz="94726"/>
  </p:normalViewPr>
  <p:slideViewPr>
    <p:cSldViewPr snapToGrid="0">
      <p:cViewPr varScale="1">
        <p:scale>
          <a:sx n="104" d="100"/>
          <a:sy n="104" d="100"/>
        </p:scale>
        <p:origin x="240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7E73D-D169-CFB0-648B-1615260BF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7FE06-BB8D-99AC-D11E-0CEF00506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832DE-7211-C024-EAD2-DAE5382F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89126-DF06-F1EF-E7E3-F6EEDF53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4D277-3969-55B2-341D-3A2BA92B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1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CB02-65CE-97AE-BB36-ADBC93FCB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AC6D9C-9BD7-363A-E791-A67B27C5F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0A76D-C067-4FFF-4BEA-C08C04CF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22A6B-FC5E-A7EE-099D-5A079224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15404-E3BB-B453-CEF9-F129BE524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1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9434B-E54C-1C6B-FC44-051C372273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ACC917-1629-9714-5C22-4741FCCE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99AF0-6B14-AF04-075E-AEF95A6D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EE331-0BDA-539E-863D-61DC365FE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FD593-7529-2A4B-98DF-E877A72CB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2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41865-9C3E-72CF-046E-3BAD78F4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3DDB7-5543-4168-45DE-2EB345F30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086A4-520A-A549-1931-9DF428684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35232-DE80-0C9D-DA50-DA5740D6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1AC50-DF86-90E1-8773-F7FF2CD74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5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7169-C836-D615-64D5-DC5430806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E4947-A28A-136F-8C70-D697258FB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1D108-758F-60AA-461E-264F31B0C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CA192-6DD9-3BA9-10C9-2ED10C00F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C7D3B-0B4A-06C2-7250-B1029284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7989E-CBAE-5E12-01A2-F3EA69D3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06D72-0C97-B1C7-4049-1FAA75DED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16ACEF-EF2E-0F35-9BCA-32050198A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B5534-96E6-6218-FBA2-45B0CA95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04605-DF54-2250-ADE3-0296910B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DC693-9F38-0406-17AC-DB7C29A92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2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013E-5F16-C0DB-F7AF-F8627C055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CD674-AB3E-2C15-A40A-F3F79AB5D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DB5A49-BE57-CA71-6917-AFFB5CFD0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F380A-7416-23EB-47CF-B9482B22D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7A0E4-68C7-00A6-DBA2-997E2EC4B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C4E7D4-6AD6-94F6-6613-7B88CAE3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164877-16E3-9CE8-2627-7CA963241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2AE0B5-9BC1-D6F0-ED41-39EEFE65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9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D3E0-E929-A996-21AD-4C74A3BD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7A42ED-AE4B-5547-3D5C-0B2C5B109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3AFC73-DA35-2155-E484-473F2605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2B413-7F80-80A4-FE81-36BC3D07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0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D9402D-A859-0039-4F80-86298E373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7BAE50-597E-9920-BE63-FDA7630CB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DB394-61B8-DD9A-1E5A-2134E539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0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4F1FD-6DD4-C936-9A0E-DA346BF0D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1B93B-5A6C-4E67-5481-1B589838A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0E21A-08DA-2F2F-6A78-F28B5C7A5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17C72-C813-63B5-0EFB-5F9660DC4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98485-E5C8-D43F-FE79-403BEB6FC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4A8BF-EB05-C2A9-8D72-443C53DD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8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5205-1574-5470-89F3-8A7663E82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A07B3-A42A-233B-4E7D-47F5545EB8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77D96-EE4F-953A-E6D1-1BC78F087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E9BB0-7433-FE72-09CC-C2CB6FFB6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9758B-7803-981F-BCDE-99B58C35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CBA17-0B56-6714-48DD-A8579274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18C2E7-49F5-D67B-CBDC-C496493F6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940C8-5818-5E10-85AF-8F9B4A09B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EC759-950D-E991-1B23-84AD06FBE5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6809C-B6C2-6112-2BF8-1B66A9A6A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DFFD-EDDC-76DF-76AF-09433D7C2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2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944E0CC-9FC6-BADB-177E-CA267D254FCD}"/>
              </a:ext>
            </a:extLst>
          </p:cNvPr>
          <p:cNvGrpSpPr/>
          <p:nvPr/>
        </p:nvGrpSpPr>
        <p:grpSpPr>
          <a:xfrm>
            <a:off x="2983003" y="1682788"/>
            <a:ext cx="3600000" cy="3600000"/>
            <a:chOff x="2983003" y="1682788"/>
            <a:chExt cx="3600000" cy="3600000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47705813-D55F-8053-0EED-4A9BEFCF48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E6EF6BF6-133A-82E1-2B83-39F9538BFD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D4B8CF14-9A72-E4E2-76C3-315790F614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B3670A91-8C4B-4D94-9514-AE20FB401EF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E6B75F4-2980-334F-FE85-1B3712C486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984F604-5BB4-9049-A230-4BA7DDC22A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25188FC-09BF-881C-FB3B-40DDEBAF71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E779DBA-C93D-36C0-7570-089DF5CE71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DCBB3D4-B052-A6E5-0F84-63A796C73F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BFF062F-96F8-85CB-77B3-81FCFBDA4D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2E9421-2B98-6A05-7E49-36176E666D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23342F0-C8EE-E77C-DB90-A87A796390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DBE7583-D0D3-4B5E-ACAC-FB615C3761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C02EE17-3000-3238-572F-551AE6A6DD7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5B4D653-665E-097B-C9DD-19CE61522C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4B7BE-70BB-ABB6-6A07-001AEB362B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53B7AF7-BC47-7365-EB9B-87907EA033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89BC4CC-79C6-0F04-BE2B-C901A28DA3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5BC5B37-9AC2-F553-F17E-0D15F02A39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72ADAFF-F356-BB18-975D-7E8A456BD01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B73694A-A979-2BE9-BDD4-726ED75830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1578EFB-C9D8-3EE6-30D2-78DFCBD5D2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7463A1F-CE07-47C2-2A8D-8EE2E9E930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2E17CD4-AE26-6AF9-D04C-404678CF55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970C388-1B11-C8FD-7E26-B6A89929D0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445BF57-6D7A-8FB1-BD28-6B12010E3C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8AE96D8-A906-5EEE-734D-F862306EF3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C3EB49C-5B6B-5553-13B1-AE70C5ED1E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6029252-7AB0-C20E-8981-94D600A7AE9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EA0E189-2C72-C604-2CA5-C0F5ECC4A8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1FD29A5-51E3-F41C-3D54-E52BB1074C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4D26227-7333-F1B0-D02A-C57F9D3FF7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842788"/>
              <a:ext cx="360000" cy="360000"/>
            </a:xfrm>
            <a:prstGeom prst="rect">
              <a:avLst/>
            </a:prstGeom>
            <a:pattFill prst="ltHorz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F766CF4-7130-4DA9-C8D5-B4000D0AA0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6D87396-2D37-EDF7-5E67-A6A1DDBEFB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FAF0D33-D611-E90F-A0A7-73B046C4BC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A81624B-66FF-A33B-C3AA-C7835E7308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202788"/>
              <a:ext cx="360000" cy="360000"/>
            </a:xfrm>
            <a:prstGeom prst="rect">
              <a:avLst/>
            </a:prstGeom>
            <a:pattFill prst="ltHorz">
              <a:fgClr>
                <a:schemeClr val="bg1">
                  <a:lumMod val="50000"/>
                </a:schemeClr>
              </a:fgClr>
              <a:bgClr>
                <a:prstClr val="white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80F263D-6064-A3AE-527A-FED7E05F43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E003E32-E69F-B679-4B94-6A34F8F2DA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179F2C8-F2FB-D967-10FF-D781EE44FD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CDF1B3D-E14B-D35A-5143-ED29D73898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3590AE8-A626-81B6-BF08-C9471A3394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9092201-438D-CADA-03A7-2C7EEFB6FB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5B933BD-3CD2-B173-6565-60022381A2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2CC3A4D-3443-440F-B696-3BD5494BF4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09DF6D70-EE4A-92EE-10FB-CB03BC5C394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85EBFCC-771A-F6F9-DA54-9853C631D0E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F8E22EF-6C4A-B1AB-A585-2240CE17C9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26A8861-1B61-98AC-73D3-F89D33BD82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F35814C9-DB6F-09BD-D065-947BFF2386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DEBC134-2F7F-972A-1925-D6ACEA742F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93F945C6-5FB0-0F8A-8F2B-563300859A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12CAEE3-5D55-2843-7AFC-2948A46FA4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3CF3161-5353-2822-066E-173B7FBA4A3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C31C697-F379-3705-14DC-7224D7D9D3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7D249E59-B657-8022-E293-FD3E52996F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99EE8B6-D935-C616-83DD-AB2FBF2D1D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6B9865B-E287-3694-E4DC-A24DB44115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1A6642C0-3077-92D8-4456-CF71041B82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4EEA59F5-ABAC-365C-4BF4-BC759CCCA5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CE85864-AFFF-0D17-9606-8A806B8569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40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06DAD5F-2C7C-0520-96A4-EF5CD018DB2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40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09CFD241-55BB-B7AB-827C-552E2FF808E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713FACAB-7D63-E1AC-780B-CB5628099F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7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2C1E93C4-5464-7742-F646-BD3C927E0A3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B45DDDEC-9E13-C0D5-0F0E-E874B8446E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D8E610D1-02B0-E452-18DB-6380B7A04C6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A123CF6B-8F5B-DAC0-46CA-AB8AF10E86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82ACDA5C-929F-2D50-B606-03A677E6ACE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E55383D2-32CC-B4D8-3393-CA99D77500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7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0468068-3407-A479-41BE-075B9D4CF63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97BCD6A-9883-AE24-A8A9-BAC2DC4C70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12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F701FECB-E664-7829-06B1-94DAA21841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4246F6F7-68BA-499A-C732-FF7D97EC0F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5B6A8AEA-A85E-5231-79AC-95E191205E4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25A2847E-6921-9100-D74E-FD9CDAE539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B64FDA4C-14BC-2894-DE96-59F98DF3F2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12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9DA28BA3-D5D4-B2AB-544C-A165A6B62A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1E870E51-15A2-77D4-4B85-9F359539E53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48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156AC9CC-6C3E-C068-CAF0-B2772AD72A4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482788"/>
              <a:ext cx="360000" cy="360000"/>
            </a:xfrm>
            <a:prstGeom prst="rect">
              <a:avLst/>
            </a:prstGeom>
            <a:pattFill prst="ltHorz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B73833CA-4D00-C26F-0145-6B58655AAF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837E27C5-5798-6095-39E1-36392123AA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48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9F8E7DC0-76BC-1A09-5B7F-2D8B9687FE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CF196E19-D3E5-FB17-1D4A-238DCDBFC08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C9111264-6072-3B2B-DD9E-15A61CC501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842788"/>
              <a:ext cx="360000" cy="360000"/>
            </a:xfrm>
            <a:prstGeom prst="rect">
              <a:avLst/>
            </a:prstGeom>
            <a:pattFill prst="ltHorz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>
                <a:solidFill>
                  <a:schemeClr val="lt1"/>
                </a:solidFill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4E8019B1-A5FD-8092-F074-A72254CBD4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CEAB39AB-166B-10EC-F5A0-2B31F883D17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8D3BE690-144C-9003-E04B-B967823626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6A90D38-784D-4DE8-5711-F7C2565BA9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202788"/>
              <a:ext cx="360000" cy="360000"/>
            </a:xfrm>
            <a:prstGeom prst="rect">
              <a:avLst/>
            </a:prstGeom>
            <a:pattFill prst="ltHorz">
              <a:fgClr>
                <a:schemeClr val="bg1">
                  <a:lumMod val="50000"/>
                </a:schemeClr>
              </a:fgClr>
              <a:bgClr>
                <a:prstClr val="white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9338AE2D-044E-B785-0129-9CDCAF48D7E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20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068BA0AE-630E-0962-200E-070AACA8B3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A5F9C62F-7466-7B56-4B56-B3782A800A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562788"/>
              <a:ext cx="360000" cy="360000"/>
            </a:xfrm>
            <a:prstGeom prst="rect">
              <a:avLst/>
            </a:prstGeom>
            <a:pattFill prst="ltHorz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69CC8362-B290-79AA-9A96-05BC5FDB2FE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562788"/>
              <a:ext cx="360000" cy="360000"/>
            </a:xfrm>
            <a:prstGeom prst="rect">
              <a:avLst/>
            </a:prstGeom>
            <a:pattFill prst="ltHorz">
              <a:fgClr>
                <a:schemeClr val="bg1">
                  <a:lumMod val="50000"/>
                </a:schemeClr>
              </a:fgClr>
              <a:bgClr>
                <a:prstClr val="white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BEBE52B3-4645-DCDF-AB4E-71BD9C676F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0A220763-EDAC-EC97-2D5D-2E8851E1CF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E57BA905-B7EF-9D85-5752-6C8FFBDD57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E8D6B29C-DB04-A0C6-95A0-84EC64A078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D535A127-41D4-FCA9-17BB-4B789A26A06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0E69394F-228C-4BE4-5702-44671D36F3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EED86B20-C018-139C-8B9A-5230B86EA34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33B04458-CF5A-1EB8-3983-E62EF758E0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53B282D8-C89C-3F8F-E5BA-6C22C354E28F}"/>
                </a:ext>
              </a:extLst>
            </p:cNvPr>
            <p:cNvSpPr txBox="1"/>
            <p:nvPr/>
          </p:nvSpPr>
          <p:spPr>
            <a:xfrm>
              <a:off x="4795696" y="3478122"/>
              <a:ext cx="239315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</a:p>
          </p:txBody>
        </p: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D997C46E-BBC1-63BB-A38A-23DF2AE141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14312" y="3670935"/>
              <a:ext cx="0" cy="351853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2927DAD2-8A6C-F971-820D-58260560E8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43003" y="4022370"/>
              <a:ext cx="371309" cy="376715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55E3F263-3152-70CE-DAD1-3529252AA790}"/>
                </a:ext>
              </a:extLst>
            </p:cNvPr>
            <p:cNvCxnSpPr>
              <a:cxnSpLocks/>
            </p:cNvCxnSpPr>
            <p:nvPr/>
          </p:nvCxnSpPr>
          <p:spPr>
            <a:xfrm>
              <a:off x="5688545" y="4399085"/>
              <a:ext cx="344267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970FA601-3952-002F-E773-04DB5DF20D5E}"/>
                </a:ext>
              </a:extLst>
            </p:cNvPr>
            <p:cNvCxnSpPr>
              <a:cxnSpLocks/>
            </p:cNvCxnSpPr>
            <p:nvPr/>
          </p:nvCxnSpPr>
          <p:spPr>
            <a:xfrm>
              <a:off x="4972130" y="3676477"/>
              <a:ext cx="700491" cy="722608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FEDD5ADA-74C8-7C11-A174-7D9F6CAD3A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03003" y="3670935"/>
              <a:ext cx="369127" cy="554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3B340A85-EA99-6EB7-FB16-CF728F3096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23003" y="3670935"/>
              <a:ext cx="1081484" cy="1071853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00EBB516-C783-F6DB-9101-43957B876A7F}"/>
                </a:ext>
              </a:extLst>
            </p:cNvPr>
            <p:cNvSpPr txBox="1"/>
            <p:nvPr/>
          </p:nvSpPr>
          <p:spPr>
            <a:xfrm>
              <a:off x="5523700" y="4341761"/>
              <a:ext cx="29488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GB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r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path</a:t>
              </a: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A2874749-5355-7C05-2797-A3056EAECA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48459" y="3670935"/>
              <a:ext cx="1413480" cy="1046397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6C1B569B-C575-A34B-58D3-22218A26064E}"/>
                </a:ext>
              </a:extLst>
            </p:cNvPr>
            <p:cNvSpPr txBox="1"/>
            <p:nvPr/>
          </p:nvSpPr>
          <p:spPr>
            <a:xfrm flipH="1">
              <a:off x="3365607" y="4742788"/>
              <a:ext cx="2746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0ABDEF68-7E39-EFB8-31A9-72F43BE29ED0}"/>
                </a:ext>
              </a:extLst>
            </p:cNvPr>
            <p:cNvSpPr txBox="1"/>
            <p:nvPr/>
          </p:nvSpPr>
          <p:spPr>
            <a:xfrm flipH="1">
              <a:off x="6242890" y="3477218"/>
              <a:ext cx="2746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de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S</a:t>
              </a:r>
              <a:r>
                <a:rPr lang="en-DE" sz="1000" b="1" baseline="-2500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  <a:endParaRPr lang="en-DE" sz="10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14" name="Diamond 113">
              <a:extLst>
                <a:ext uri="{FF2B5EF4-FFF2-40B4-BE49-F238E27FC236}">
                  <a16:creationId xmlns:a16="http://schemas.microsoft.com/office/drawing/2014/main" id="{F885DBF4-1344-0D00-9D85-0EF9EB33DB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03291" y="3629346"/>
              <a:ext cx="90000" cy="90000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04D62B0F-9552-72F8-4407-712BA070740A}"/>
              </a:ext>
            </a:extLst>
          </p:cNvPr>
          <p:cNvSpPr txBox="1"/>
          <p:nvPr/>
        </p:nvSpPr>
        <p:spPr>
          <a:xfrm>
            <a:off x="4440554" y="4964288"/>
            <a:ext cx="2129928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200" dirty="0" err="1">
                <a:effectLst/>
                <a:latin typeface="Courier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VoxData</a:t>
            </a:r>
            <a:r>
              <a:rPr lang="en-GB" sz="1200" dirty="0" err="1">
                <a:effectLst/>
                <a:latin typeface="Courier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DiffractionMap</a:t>
            </a:r>
            <a:r>
              <a:rPr lang="en-DE" sz="1200" dirty="0">
                <a:effectLst/>
              </a:rPr>
              <a:t> </a:t>
            </a:r>
            <a:endParaRPr lang="en-DE" sz="1200" dirty="0"/>
          </a:p>
        </p:txBody>
      </p:sp>
    </p:spTree>
    <p:extLst>
      <p:ext uri="{BB962C8B-B14F-4D97-AF65-F5344CB8AC3E}">
        <p14:creationId xmlns:p14="http://schemas.microsoft.com/office/powerpoint/2010/main" val="3992425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8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Cambria Math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Terentiv, Leon</dc:creator>
  <cp:lastModifiedBy>Terentiv, Leon</cp:lastModifiedBy>
  <cp:revision>11</cp:revision>
  <dcterms:created xsi:type="dcterms:W3CDTF">2024-06-25T09:24:57Z</dcterms:created>
  <dcterms:modified xsi:type="dcterms:W3CDTF">2025-03-12T18:34:11Z</dcterms:modified>
</cp:coreProperties>
</file>