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40"/>
    <p:restoredTop sz="94726"/>
  </p:normalViewPr>
  <p:slideViewPr>
    <p:cSldViewPr snapToGrid="0">
      <p:cViewPr varScale="1">
        <p:scale>
          <a:sx n="101" d="100"/>
          <a:sy n="101" d="100"/>
        </p:scale>
        <p:origin x="224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64F8C2F-F08D-60D1-4DDD-4F2F6C617D91}"/>
              </a:ext>
            </a:extLst>
          </p:cNvPr>
          <p:cNvGrpSpPr/>
          <p:nvPr/>
        </p:nvGrpSpPr>
        <p:grpSpPr>
          <a:xfrm>
            <a:off x="2983003" y="1682788"/>
            <a:ext cx="4279860" cy="3600000"/>
            <a:chOff x="2983003" y="1682788"/>
            <a:chExt cx="4279860" cy="3600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3CE59DB-C6E2-18E5-CF46-8B78435E99D2}"/>
                </a:ext>
              </a:extLst>
            </p:cNvPr>
            <p:cNvGrpSpPr/>
            <p:nvPr/>
          </p:nvGrpSpPr>
          <p:grpSpPr>
            <a:xfrm>
              <a:off x="2983003" y="1682788"/>
              <a:ext cx="4029069" cy="3600000"/>
              <a:chOff x="2983003" y="1682788"/>
              <a:chExt cx="4029069" cy="3600000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8D0222F0-8661-8CBA-2BE1-447B1F484044}"/>
                  </a:ext>
                </a:extLst>
              </p:cNvPr>
              <p:cNvGrpSpPr/>
              <p:nvPr/>
            </p:nvGrpSpPr>
            <p:grpSpPr>
              <a:xfrm>
                <a:off x="2983003" y="1682788"/>
                <a:ext cx="3600000" cy="3600000"/>
                <a:chOff x="1265464" y="1885950"/>
                <a:chExt cx="3600000" cy="3600000"/>
              </a:xfrm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FA6F54A0-F5BC-AA9A-94C7-17096634A46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45464" y="44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6AAF8711-92ED-8B8B-CDA9-E2EAFE132F5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05464" y="44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06241591-DACC-639F-A6FD-ADD95BF6F11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345464" y="47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 dirty="0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07AE6A21-C08F-0231-3BBA-2D4DF6F32B2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05464" y="47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2E75FE95-4676-0F7B-A566-D00D9B7B486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505464" y="33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95F34A35-6427-FE8E-CDB8-2A732678557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505464" y="224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57D91B12-9D7D-9154-4B41-924D9180796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505464" y="26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992F51C9-EFBD-4C4E-5A2C-527B71FF4FE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505464" y="29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13D9A5DF-46FC-3AFD-F898-9EA1C4ACFBD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505464" y="36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92315AA1-6937-5BEE-1C73-721C0C4D4B8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505464" y="404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C24548D4-168E-63D4-B6E4-B17261BD7D9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505464" y="44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E634C98A-7CF6-6372-096F-BD1944884CE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505464" y="47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5818D622-D0D7-997A-6A63-5B69F9760BE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065464" y="51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C63848EE-4753-4EA0-7E8F-5197AD23DE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425464" y="51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EA673681-68C9-3D23-7F31-4A09FAD6187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85464" y="51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8A7027BB-D91D-6958-7738-0D246DA8636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45464" y="51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8655442A-6895-63E1-1710-39AA7247388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985464" y="26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10C7AFCB-5063-558B-7DED-860B7259501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345464" y="26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85C7B816-EB2B-8D67-8A9D-45F92129D45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05464" y="26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AD77A33E-A105-B6D9-EC5A-DAF07937FD6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065464" y="26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487F0098-4F81-9361-2C26-1F0CE938659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425464" y="26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B9CB1B52-CEF7-38D5-FD29-881E70C228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85464" y="26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3070D24D-DCC6-4742-F5BB-413FDBC1727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985464" y="33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E318ABA3-EC61-AE41-EDBA-98D0D56C306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85464" y="33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1FA9D466-80D8-4A80-C50E-56FF12FB304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985464" y="36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20326D8E-1745-5452-719E-3C7271C8BBA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85464" y="36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5208456A-BBE1-9527-8765-D44A2E93662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985464" y="404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688C73B4-E3F9-D191-423A-FE03E4376C9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345464" y="404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D73A3A91-435F-81C7-9EFA-BB6C324EEE2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425464" y="404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14F82E34-A6AE-0A9F-A7E7-4AF66B66DAD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85464" y="404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5B12C033-2476-002E-D525-456B5336B26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25464" y="44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74852557-0BE4-1341-EF20-FBF2AE8B01F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985464" y="44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1F6E6D7D-C6A9-55E4-A252-004530EE49A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425464" y="44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E1595B12-F1C6-2A32-5DC2-C989641C437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85464" y="44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A55839EB-2C64-F988-E509-2F5FA10968B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985464" y="29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2AC91E31-1589-C1FD-7CE7-67D2470CB60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65464" y="18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500FAC44-FA56-3572-066D-AA41BA7755C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25464" y="18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020F3690-D664-0195-0D93-B7C9379556D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985464" y="18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428783E7-6CB8-3961-E9CB-8551D68221F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345464" y="18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4F3C7D78-71CF-378D-6465-927509C5E39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05464" y="18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867AC9E7-5CE9-BC64-678A-A14949323E9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065464" y="18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BD040D44-AE4E-F7E2-6D73-027AA27F961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425464" y="18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6C39E85C-0F1A-F5D4-121B-87536E1621B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85464" y="18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16E4ACB2-F2F1-F863-14C3-71CF92B0DDC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45464" y="18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63386744-7EA3-74DA-EDE3-C06D63B31F0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505464" y="18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3D98F64D-1E55-894A-57AA-55217D737E3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65464" y="224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4930DE5B-AE4B-A68D-31FE-A86235F5B92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25464" y="224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327BC51E-EF2B-E837-48B5-4AC57BC883B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985464" y="224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92420D25-CF73-A7A7-08AD-7E9391B3E4E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345464" y="224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A815AD17-7576-3E87-29FE-064F2B59C99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05464" y="224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B14D082B-46E3-4B9E-7595-7086336995C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065464" y="224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765095B8-8D4B-FD8F-F0D3-99748531031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425464" y="224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F35F474D-B4FC-B499-7C5A-8EB5EA51171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85464" y="224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A9200E2B-E4D8-E07C-2E88-197A53F65B0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45464" y="224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058EFD96-B0F0-7746-3626-EE5151147E1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65464" y="26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51682958-3456-747E-6654-3CB7A69DD3D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25464" y="260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27D9E7D4-8933-0BB1-D176-21767BFB9DF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45464" y="260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10A8098A-B746-BA09-A7DC-2B9A66307D2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65464" y="29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6465FB84-9190-0949-D155-7CB447553B1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25464" y="296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814EC462-F3E6-D908-4B06-9F4CC8135B1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345464" y="29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D176A79A-D21F-1B2D-F5E5-688DEB57BE7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05464" y="29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30FDBF05-F498-7E1D-DA88-E320CAFF157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065464" y="29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73530AC3-17D3-2656-3749-8F9952D78AF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425464" y="29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0E392BC6-5F19-34B7-9970-EEADDACDC3E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85464" y="29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3C117F84-F01C-B7AF-B248-CCD021964E3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45464" y="296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5CB47726-9163-B1CB-D04F-090073A2B49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65464" y="33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E77887CF-068F-BE72-50AF-48AC1614BCD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25464" y="332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C649328A-FED4-AFFD-D7BA-CC214DA1C44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345464" y="33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0746245B-791D-0407-2D7A-9C3FFA44A71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05464" y="33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ED491813-4D09-990F-D0B3-DF79068F84C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065464" y="33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48F67194-1CBE-8315-C047-0193A5EFABB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425464" y="33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0EE135CD-2A78-DDED-382F-E0783769EBF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45464" y="332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83FBEB3A-5AE9-29FA-5F03-DBBFBF7A5E1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65464" y="36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FE64BA7E-406C-BD4F-2E2C-853CAB15280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25464" y="368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3FCE877B-E51A-AF6B-0154-5FA38CEF010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345464" y="36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AFE1BB17-58EA-61BD-1736-E4A55EF51BF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05464" y="36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A760557C-7365-A0BD-074B-98B996CEEA0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065464" y="36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99" name="Rectangle 98">
                  <a:extLst>
                    <a:ext uri="{FF2B5EF4-FFF2-40B4-BE49-F238E27FC236}">
                      <a16:creationId xmlns:a16="http://schemas.microsoft.com/office/drawing/2014/main" id="{7358AE76-3492-37B1-6B3E-0FE4AB66887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425464" y="368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6CF038EE-920A-002C-E04E-E43AA50E2C0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45464" y="368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373C5E3B-3FD1-CEE3-8E92-401E872BAE8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65464" y="404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F1392BB1-1489-82F8-9F06-79687C4E9D1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25464" y="404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0BB0D5A4-577F-E6C5-6591-155B25B3F58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05464" y="404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11BB230E-9D89-08D9-8BBF-FBC1F7D5558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065464" y="404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7D2ADB32-AAA0-3353-016E-345A1FEE21B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45464" y="404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A4A9700E-3D29-B949-E407-A83F0B6007B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65464" y="440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55989D99-5139-2AB8-2A70-D5C64567468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345464" y="4405950"/>
                  <a:ext cx="360000" cy="360000"/>
                </a:xfrm>
                <a:prstGeom prst="rect">
                  <a:avLst/>
                </a:prstGeom>
                <a:noFill/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31986BCB-18BD-B4DF-EE3D-431AB77E5C5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065464" y="440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2C80B267-3705-B790-F5F7-4B71B83D6EC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65464" y="47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79A93A81-321A-AD52-AA53-488EC6C02A1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25464" y="47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89D26476-0320-7087-F860-89F730DD3CC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985464" y="476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70B9114E-2696-38AD-5123-AD58537CBE9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065464" y="476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8538522B-1347-BDFF-0237-99986325FEF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425464" y="476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2E030DDB-FA82-2D94-8D08-E020F995EB2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85464" y="476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6A45EA12-586E-E1ED-94BF-1C951C71DB3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45464" y="4765950"/>
                  <a:ext cx="360000" cy="360000"/>
                </a:xfrm>
                <a:prstGeom prst="rect">
                  <a:avLst/>
                </a:prstGeom>
                <a:pattFill prst="pct60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D4DE48F6-987B-27A4-6598-0210A3949DE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265464" y="51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E7901684-F2B2-4C89-F812-D1E05ADC517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25464" y="51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7700C03D-2CBC-41E1-BA8E-64C895A809C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985464" y="51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1E0F1CB2-618F-5074-A039-A2279686A36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345464" y="51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7584FA85-C071-D3DD-6CA6-C272FB2898B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05464" y="51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121" name="Rectangle 120">
                  <a:extLst>
                    <a:ext uri="{FF2B5EF4-FFF2-40B4-BE49-F238E27FC236}">
                      <a16:creationId xmlns:a16="http://schemas.microsoft.com/office/drawing/2014/main" id="{2CDD6422-D962-F641-6F67-998CFCCC533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505464" y="5125950"/>
                  <a:ext cx="360000" cy="360000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</p:grp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F4DB035-7B8B-5BB0-BC57-5A6ABC0327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48459" y="2164152"/>
                <a:ext cx="3463613" cy="255318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EADB2C7-C2F3-A163-A422-E596DF0A17E2}"/>
                  </a:ext>
                </a:extLst>
              </p:cNvPr>
              <p:cNvSpPr txBox="1"/>
              <p:nvPr/>
            </p:nvSpPr>
            <p:spPr>
              <a:xfrm>
                <a:off x="4741817" y="3430740"/>
                <a:ext cx="271230" cy="1846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DE" sz="1200" b="1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</a:t>
                </a:r>
                <a:r>
                  <a:rPr lang="en-DE" sz="1200" b="1" baseline="-250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vox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A0D8CEF-20DB-9709-8A07-36CF5661ADAE}"/>
                  </a:ext>
                </a:extLst>
              </p:cNvPr>
              <p:cNvSpPr txBox="1"/>
              <p:nvPr/>
            </p:nvSpPr>
            <p:spPr>
              <a:xfrm>
                <a:off x="6455694" y="3561254"/>
                <a:ext cx="271130" cy="19557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7200" tIns="7200" rIns="7200" bIns="3600" rtlCol="0">
                <a:spAutoFit/>
              </a:bodyPr>
              <a:lstStyle/>
              <a:p>
                <a:r>
                  <a:rPr lang="en-DE" sz="1200" b="1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</a:t>
                </a:r>
                <a:r>
                  <a:rPr lang="en-DE" sz="1200" b="1" baseline="-250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vox</a:t>
                </a: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ADE9BBBB-18AD-5355-620E-1B5BB66498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14312" y="3670935"/>
                <a:ext cx="0" cy="351853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7234FBCD-390E-0E11-DDFD-005200FBA1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43003" y="4022370"/>
                <a:ext cx="371309" cy="376715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4DBA13D-977A-1A46-C7B4-E904C9E5D0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88545" y="4399085"/>
                <a:ext cx="344267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96A7A541-97F3-EBA4-A287-C3BF15EF8A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72130" y="3676477"/>
                <a:ext cx="700491" cy="72260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F04C7875-31FD-C252-3884-1D20EA1A24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03003" y="3670935"/>
                <a:ext cx="387183" cy="554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98B6B151-60D1-235F-6F66-E2AB1FEE59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3003" y="3670935"/>
                <a:ext cx="1081484" cy="1071853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60E0B5B-3375-C31D-0EE1-E0321103C34A}"/>
                  </a:ext>
                </a:extLst>
              </p:cNvPr>
              <p:cNvSpPr txBox="1"/>
              <p:nvPr/>
            </p:nvSpPr>
            <p:spPr>
              <a:xfrm>
                <a:off x="5535563" y="4257011"/>
                <a:ext cx="294880" cy="19557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7200" tIns="7200" rIns="7200" bIns="3600" rtlCol="0">
                <a:spAutoFit/>
              </a:bodyPr>
              <a:lstStyle/>
              <a:p>
                <a:r>
                  <a:rPr lang="en-GB" sz="1200" b="1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</a:t>
                </a:r>
                <a:r>
                  <a:rPr lang="en-DE" sz="1200" b="1" baseline="-250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path</a:t>
                </a:r>
              </a:p>
            </p:txBody>
          </p:sp>
          <p:sp>
            <p:nvSpPr>
              <p:cNvPr id="20" name="Diamond 19">
                <a:extLst>
                  <a:ext uri="{FF2B5EF4-FFF2-40B4-BE49-F238E27FC236}">
                    <a16:creationId xmlns:a16="http://schemas.microsoft.com/office/drawing/2014/main" id="{07994B5E-7893-9219-3DCF-4340A563DA3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23047" y="3631282"/>
                <a:ext cx="90000" cy="90000"/>
              </a:xfrm>
              <a:prstGeom prst="diamond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F6246E9-04CE-CFC5-81E7-CD1D2F220680}"/>
                  </a:ext>
                </a:extLst>
              </p:cNvPr>
              <p:cNvSpPr txBox="1"/>
              <p:nvPr/>
            </p:nvSpPr>
            <p:spPr>
              <a:xfrm>
                <a:off x="4440554" y="4964288"/>
                <a:ext cx="212992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fr-FR" sz="1200" dirty="0" err="1">
                    <a:effectLst/>
                    <a:latin typeface="Courier" pitchFamily="2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VoxData</a:t>
                </a:r>
                <a:r>
                  <a:rPr lang="en-GB" sz="1200" dirty="0" err="1">
                    <a:effectLst/>
                    <a:latin typeface="Courier" pitchFamily="2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DiffractionMap</a:t>
                </a:r>
                <a:r>
                  <a:rPr lang="en-DE" sz="1200" dirty="0">
                    <a:effectLst/>
                  </a:rPr>
                  <a:t> </a:t>
                </a:r>
                <a:endParaRPr lang="en-DE" sz="1200" dirty="0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49261F7-79CC-2E1A-181E-1E7921E39FB8}"/>
                </a:ext>
              </a:extLst>
            </p:cNvPr>
            <p:cNvSpPr txBox="1"/>
            <p:nvPr/>
          </p:nvSpPr>
          <p:spPr>
            <a:xfrm>
              <a:off x="3378808" y="4671577"/>
              <a:ext cx="318790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9020676-16E9-5A71-D457-C52719EBF4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78593" y="3365411"/>
              <a:ext cx="374625" cy="171704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2BEA03B-C7A9-45D3-CF19-D98FAC5455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4056" y="3537115"/>
              <a:ext cx="2918947" cy="1290423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CEC7E8B-F08B-36E8-6A74-8712D82C0EBF}"/>
                </a:ext>
              </a:extLst>
            </p:cNvPr>
            <p:cNvSpPr txBox="1"/>
            <p:nvPr/>
          </p:nvSpPr>
          <p:spPr>
            <a:xfrm>
              <a:off x="3714574" y="4816927"/>
              <a:ext cx="176789" cy="1955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60DBEB2-27AA-2422-29F4-FE7E4C98D87D}"/>
                </a:ext>
              </a:extLst>
            </p:cNvPr>
            <p:cNvSpPr txBox="1"/>
            <p:nvPr/>
          </p:nvSpPr>
          <p:spPr>
            <a:xfrm>
              <a:off x="6982926" y="3353477"/>
              <a:ext cx="279937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242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9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11</cp:revision>
  <dcterms:created xsi:type="dcterms:W3CDTF">2024-06-25T09:24:57Z</dcterms:created>
  <dcterms:modified xsi:type="dcterms:W3CDTF">2025-03-12T18:31:36Z</dcterms:modified>
</cp:coreProperties>
</file>