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/>
    <p:restoredTop sz="94658"/>
  </p:normalViewPr>
  <p:slideViewPr>
    <p:cSldViewPr snapToGrid="0">
      <p:cViewPr varScale="1">
        <p:scale>
          <a:sx n="105" d="100"/>
          <a:sy n="105" d="100"/>
        </p:scale>
        <p:origin x="216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2EB7BD7-7A48-6F43-E1DB-DE46E91CC790}"/>
              </a:ext>
            </a:extLst>
          </p:cNvPr>
          <p:cNvSpPr/>
          <p:nvPr/>
        </p:nvSpPr>
        <p:spPr>
          <a:xfrm>
            <a:off x="3520966" y="1576552"/>
            <a:ext cx="3600000" cy="3600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0064275-021F-7FBB-B1BA-74CA5B23E9A9}"/>
              </a:ext>
            </a:extLst>
          </p:cNvPr>
          <p:cNvCxnSpPr>
            <a:stCxn id="2" idx="2"/>
            <a:endCxn id="2" idx="6"/>
          </p:cNvCxnSpPr>
          <p:nvPr/>
        </p:nvCxnSpPr>
        <p:spPr>
          <a:xfrm>
            <a:off x="3520966" y="3376552"/>
            <a:ext cx="36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24DA5A-8F08-4E5C-4923-4D6D2B0E5FEE}"/>
              </a:ext>
            </a:extLst>
          </p:cNvPr>
          <p:cNvCxnSpPr>
            <a:cxnSpLocks/>
            <a:stCxn id="2" idx="1"/>
            <a:endCxn id="2" idx="5"/>
          </p:cNvCxnSpPr>
          <p:nvPr/>
        </p:nvCxnSpPr>
        <p:spPr>
          <a:xfrm>
            <a:off x="4048174" y="2103760"/>
            <a:ext cx="2545584" cy="254558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75CCC5-6D2A-74B6-3742-C0551C69A9A0}"/>
              </a:ext>
            </a:extLst>
          </p:cNvPr>
          <p:cNvCxnSpPr>
            <a:cxnSpLocks/>
            <a:stCxn id="2" idx="0"/>
            <a:endCxn id="2" idx="4"/>
          </p:cNvCxnSpPr>
          <p:nvPr/>
        </p:nvCxnSpPr>
        <p:spPr>
          <a:xfrm>
            <a:off x="5320966" y="1576552"/>
            <a:ext cx="0" cy="360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402098-ADDA-5756-FFEC-00C82BF2EF67}"/>
              </a:ext>
            </a:extLst>
          </p:cNvPr>
          <p:cNvCxnSpPr>
            <a:cxnSpLocks/>
            <a:stCxn id="2" idx="7"/>
            <a:endCxn id="2" idx="3"/>
          </p:cNvCxnSpPr>
          <p:nvPr/>
        </p:nvCxnSpPr>
        <p:spPr>
          <a:xfrm flipH="1">
            <a:off x="4048174" y="2103760"/>
            <a:ext cx="2545584" cy="254558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425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9</cp:revision>
  <dcterms:created xsi:type="dcterms:W3CDTF">2024-06-25T09:24:57Z</dcterms:created>
  <dcterms:modified xsi:type="dcterms:W3CDTF">2025-03-10T15:26:04Z</dcterms:modified>
</cp:coreProperties>
</file>