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3" d="100"/>
          <a:sy n="133" d="100"/>
        </p:scale>
        <p:origin x="396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7856655-C9AC-4566-ADAD-9575BBAE06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DAE5650A-C743-42E6-8DC2-636303CBC5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4125D55-AB19-44D1-AC62-0958991B4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07E55-E092-4BD2-9DB9-1321BA637C04}" type="datetimeFigureOut">
              <a:rPr lang="ko-KR" altLang="en-US" smtClean="0"/>
              <a:t>2025-02-26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5AAAD70-8E3B-45E6-BC87-9BBE5EAA5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00A4992-BBA2-4B9A-864D-28AD193BE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BF416-4DFE-49D5-BD15-AA76A4BC75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0026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2E08026-819A-42C0-A82F-28CDBFC0CA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6B75D3F-0FF5-4338-A3D1-58F9677CB2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C9DC3DB-DB38-4B93-8F8C-83EB535ECF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07E55-E092-4BD2-9DB9-1321BA637C04}" type="datetimeFigureOut">
              <a:rPr lang="ko-KR" altLang="en-US" smtClean="0"/>
              <a:t>2025-02-26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5921BBD-3A02-4472-A3AD-49C5A645E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5E2D2FB-FB57-448D-B8E8-1DE2FDCDF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BF416-4DFE-49D5-BD15-AA76A4BC75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5159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A50DD6C3-9C27-4629-A7BF-0F60B15E26E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0E07A0C3-CDE8-4741-BCCB-D15F3E0E30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98D073E-05F1-42C5-B36F-8953E60E6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07E55-E092-4BD2-9DB9-1321BA637C04}" type="datetimeFigureOut">
              <a:rPr lang="ko-KR" altLang="en-US" smtClean="0"/>
              <a:t>2025-02-26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4BD8B91-365F-45EE-807B-E04A2F94F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6FFF962-D9CC-4DAB-9D0D-F99B256BB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BF416-4DFE-49D5-BD15-AA76A4BC75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1636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7B0598F-3631-4291-B1FA-D0537FBBE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A08A542-DA9B-4DAD-8FBE-836216EBE7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B36C7CD-5B52-49C2-9823-301583D45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07E55-E092-4BD2-9DB9-1321BA637C04}" type="datetimeFigureOut">
              <a:rPr lang="ko-KR" altLang="en-US" smtClean="0"/>
              <a:t>2025-02-26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58A5D36-AE14-44A4-8C89-C1741784B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D3F37DB-5898-453B-A4C7-24FEAA572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BF416-4DFE-49D5-BD15-AA76A4BC75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55329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22D4265-DF55-44FA-9A4D-3226DDBD02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F21D4BD-75AF-4E30-9254-88CB3C74B8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EFAC3AD-5C4B-4CFE-9C8B-A2A7D4D6B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07E55-E092-4BD2-9DB9-1321BA637C04}" type="datetimeFigureOut">
              <a:rPr lang="ko-KR" altLang="en-US" smtClean="0"/>
              <a:t>2025-02-26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E0F2F98-E25A-4CB7-A233-81234CA0BE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C2F487D-D2BE-40B3-AE5E-D8D344484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BF416-4DFE-49D5-BD15-AA76A4BC75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5527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FD69D6E-C97B-4118-BA0E-2F5BB4F93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506B3EB-F9E9-4319-9060-3FCC9FFE97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C08CA1FD-F799-4D2B-8563-5500F32A01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860B840-6DD1-4D89-A020-CB2383206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07E55-E092-4BD2-9DB9-1321BA637C04}" type="datetimeFigureOut">
              <a:rPr lang="ko-KR" altLang="en-US" smtClean="0"/>
              <a:t>2025-02-26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59E071E-38A4-4501-9AA3-11E3590CA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2C56663-8C3D-4036-9296-A04006E44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BF416-4DFE-49D5-BD15-AA76A4BC75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4689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21EAAE-7D40-40BC-A7EC-F3D9158ED6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0CEF110-8C4B-45C1-B87A-AD42F0F589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3D144B40-A95E-4716-B275-FDC46F4DBF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3C9BF8F9-91A1-4BC7-960E-C7E9A250DB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8BE62316-15F1-49CA-AA8A-A7A04D221E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3A51CE6F-EFB2-4DFB-AC3F-1DC86A17E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07E55-E092-4BD2-9DB9-1321BA637C04}" type="datetimeFigureOut">
              <a:rPr lang="ko-KR" altLang="en-US" smtClean="0"/>
              <a:t>2025-02-26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83D055D7-7442-4978-BD1C-964BBE8BB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26295950-39F5-437E-B7C1-735EC02DD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BF416-4DFE-49D5-BD15-AA76A4BC75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5381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48DE669-0119-4A5A-9987-E57AC8243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D0340A28-9966-4BA0-9E82-3C79A6BAF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07E55-E092-4BD2-9DB9-1321BA637C04}" type="datetimeFigureOut">
              <a:rPr lang="ko-KR" altLang="en-US" smtClean="0"/>
              <a:t>2025-02-26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BF9FB1C-9466-4904-9E93-DC0E8CB7E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733AFAEC-1D73-4F2C-9D0F-40089D71F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BF416-4DFE-49D5-BD15-AA76A4BC75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4658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89029C84-18F7-49BE-AC72-C5F28BC21D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07E55-E092-4BD2-9DB9-1321BA637C04}" type="datetimeFigureOut">
              <a:rPr lang="ko-KR" altLang="en-US" smtClean="0"/>
              <a:t>2025-02-26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81D9E7BD-32F2-4CDA-983F-E9D34E417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8751C9E2-B349-4FEB-A7F7-AABC3F177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BF416-4DFE-49D5-BD15-AA76A4BC75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4438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06FECF7-6898-4DA9-8C2F-105129144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931BABD-9FCC-4057-8606-705B894BBE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43C7BF74-B29C-41C7-B6AE-3B816D2279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DEB2884-8873-48E5-9CF0-62DD45B437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07E55-E092-4BD2-9DB9-1321BA637C04}" type="datetimeFigureOut">
              <a:rPr lang="ko-KR" altLang="en-US" smtClean="0"/>
              <a:t>2025-02-26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D75D50D-64A5-4A25-9CAE-86A6C953E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5A25FBB-F8EC-438B-9958-8370E9840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BF416-4DFE-49D5-BD15-AA76A4BC75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4295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E032796-B0AA-4408-B52B-9027AD322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C91887DF-8208-4B2B-A070-0BC42FBBBE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A999BC88-4E14-42EE-AC2D-8B0B0A1F55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7BB936A-1067-49BB-984D-5E9E3B597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07E55-E092-4BD2-9DB9-1321BA637C04}" type="datetimeFigureOut">
              <a:rPr lang="ko-KR" altLang="en-US" smtClean="0"/>
              <a:t>2025-02-26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843CC5B-8F65-4FFE-B4C1-66A37E095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3C1F217-AEF9-4468-8764-A5CF002B9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BF416-4DFE-49D5-BD15-AA76A4BC75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7989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4245867B-38A9-40F1-A066-64085BB569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E516E2E-0EB1-49F3-B8CC-1D02F918E2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03025F6-E5F3-48DE-A772-C34EE99C04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07E55-E092-4BD2-9DB9-1321BA637C04}" type="datetimeFigureOut">
              <a:rPr lang="ko-KR" altLang="en-US" smtClean="0"/>
              <a:t>2025-02-26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671C4E3-C57C-4C1E-BB7F-867A694A92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0869FD6-7A18-4367-955A-2B584299E0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7BF416-4DFE-49D5-BD15-AA76A4BC75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1275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오른쪽 중괄호 3">
            <a:extLst>
              <a:ext uri="{FF2B5EF4-FFF2-40B4-BE49-F238E27FC236}">
                <a16:creationId xmlns:a16="http://schemas.microsoft.com/office/drawing/2014/main" id="{245866DE-7FD0-4F81-9E2C-AA8738705A94}"/>
              </a:ext>
            </a:extLst>
          </p:cNvPr>
          <p:cNvSpPr/>
          <p:nvPr/>
        </p:nvSpPr>
        <p:spPr>
          <a:xfrm rot="9372368">
            <a:off x="2834909" y="1868513"/>
            <a:ext cx="149225" cy="1449070"/>
          </a:xfrm>
          <a:prstGeom prst="rightBrace">
            <a:avLst>
              <a:gd name="adj1" fmla="val 46259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ko-KR" altLang="en-US"/>
          </a:p>
        </p:txBody>
      </p:sp>
      <p:sp>
        <p:nvSpPr>
          <p:cNvPr id="5" name="Text Box 164490434">
            <a:extLst>
              <a:ext uri="{FF2B5EF4-FFF2-40B4-BE49-F238E27FC236}">
                <a16:creationId xmlns:a16="http://schemas.microsoft.com/office/drawing/2014/main" id="{7CB63A65-B3F0-498D-BD5F-B241B77B75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4129" y="1679638"/>
            <a:ext cx="1036638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ko-KR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itemLocation</a:t>
            </a:r>
            <a:endParaRPr kumimoji="0" lang="en-GB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6" name="직선 화살표 연결선 5">
            <a:extLst>
              <a:ext uri="{FF2B5EF4-FFF2-40B4-BE49-F238E27FC236}">
                <a16:creationId xmlns:a16="http://schemas.microsoft.com/office/drawing/2014/main" id="{BB757786-6271-434F-970D-B8BAF2247EBE}"/>
              </a:ext>
            </a:extLst>
          </p:cNvPr>
          <p:cNvCxnSpPr/>
          <p:nvPr/>
        </p:nvCxnSpPr>
        <p:spPr>
          <a:xfrm>
            <a:off x="2772679" y="1890738"/>
            <a:ext cx="560705" cy="1310640"/>
          </a:xfrm>
          <a:prstGeom prst="straightConnector1">
            <a:avLst/>
          </a:prstGeom>
          <a:ln>
            <a:solidFill>
              <a:schemeClr val="tx1"/>
            </a:solidFill>
            <a:prstDash val="lgDash"/>
            <a:headEnd type="none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 Box 977630123">
            <a:extLst>
              <a:ext uri="{FF2B5EF4-FFF2-40B4-BE49-F238E27FC236}">
                <a16:creationId xmlns:a16="http://schemas.microsoft.com/office/drawing/2014/main" id="{B8D848C4-5578-4D1F-A6B5-5D823F99661B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3337804" y="3141725"/>
            <a:ext cx="12065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listenerLocation</a:t>
            </a:r>
            <a:endParaRPr kumimoji="0" lang="en-US" altLang="ko-K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63790216-59ED-4D44-BFDF-9736536D57E5}"/>
              </a:ext>
            </a:extLst>
          </p:cNvPr>
          <p:cNvCxnSpPr/>
          <p:nvPr/>
        </p:nvCxnSpPr>
        <p:spPr>
          <a:xfrm flipH="1">
            <a:off x="3333384" y="1918678"/>
            <a:ext cx="927100" cy="1281430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자유형: 도형 8">
            <a:extLst>
              <a:ext uri="{FF2B5EF4-FFF2-40B4-BE49-F238E27FC236}">
                <a16:creationId xmlns:a16="http://schemas.microsoft.com/office/drawing/2014/main" id="{0CF2AEE9-9E6F-4C49-898A-BC3F67B58E7B}"/>
              </a:ext>
            </a:extLst>
          </p:cNvPr>
          <p:cNvSpPr/>
          <p:nvPr/>
        </p:nvSpPr>
        <p:spPr>
          <a:xfrm>
            <a:off x="2749184" y="1858353"/>
            <a:ext cx="2229485" cy="796290"/>
          </a:xfrm>
          <a:custGeom>
            <a:avLst/>
            <a:gdLst>
              <a:gd name="connsiteX0" fmla="*/ 0 w 2549951"/>
              <a:gd name="connsiteY0" fmla="*/ 0 h 796565"/>
              <a:gd name="connsiteX1" fmla="*/ 758858 w 2549951"/>
              <a:gd name="connsiteY1" fmla="*/ 216816 h 796565"/>
              <a:gd name="connsiteX2" fmla="*/ 1696825 w 2549951"/>
              <a:gd name="connsiteY2" fmla="*/ 51847 h 796565"/>
              <a:gd name="connsiteX3" fmla="*/ 2549951 w 2549951"/>
              <a:gd name="connsiteY3" fmla="*/ 796565 h 796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9951" h="796565">
                <a:moveTo>
                  <a:pt x="0" y="0"/>
                </a:moveTo>
                <a:cubicBezTo>
                  <a:pt x="238027" y="104087"/>
                  <a:pt x="476054" y="208175"/>
                  <a:pt x="758858" y="216816"/>
                </a:cubicBezTo>
                <a:cubicBezTo>
                  <a:pt x="1041662" y="225457"/>
                  <a:pt x="1398310" y="-44778"/>
                  <a:pt x="1696825" y="51847"/>
                </a:cubicBezTo>
                <a:cubicBezTo>
                  <a:pt x="1995341" y="148472"/>
                  <a:pt x="2272646" y="472518"/>
                  <a:pt x="2549951" y="796565"/>
                </a:cubicBezTo>
              </a:path>
            </a:pathLst>
          </a:custGeom>
          <a:noFill/>
          <a:ln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ko-KR" altLang="en-US"/>
          </a:p>
        </p:txBody>
      </p: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28844326-1FF8-47BB-A962-00A0237468E0}"/>
              </a:ext>
            </a:extLst>
          </p:cNvPr>
          <p:cNvCxnSpPr/>
          <p:nvPr/>
        </p:nvCxnSpPr>
        <p:spPr>
          <a:xfrm flipH="1">
            <a:off x="3820429" y="1921853"/>
            <a:ext cx="441325" cy="45720"/>
          </a:xfrm>
          <a:prstGeom prst="straightConnector1">
            <a:avLst/>
          </a:prstGeom>
          <a:ln>
            <a:solidFill>
              <a:schemeClr val="tx1"/>
            </a:solidFill>
            <a:headEnd type="oval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E2F5DA73-7068-4BB3-9580-26B7301D606B}"/>
              </a:ext>
            </a:extLst>
          </p:cNvPr>
          <p:cNvCxnSpPr/>
          <p:nvPr/>
        </p:nvCxnSpPr>
        <p:spPr>
          <a:xfrm flipH="1" flipV="1">
            <a:off x="4301124" y="1921853"/>
            <a:ext cx="328295" cy="299720"/>
          </a:xfrm>
          <a:prstGeom prst="straightConnector1">
            <a:avLst/>
          </a:prstGeom>
          <a:ln>
            <a:solidFill>
              <a:schemeClr val="tx1"/>
            </a:solidFill>
            <a:headEnd type="diamond" w="sm" len="sm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4E433225-3E65-42D1-B9DE-638EA67E8143}"/>
              </a:ext>
            </a:extLst>
          </p:cNvPr>
          <p:cNvCxnSpPr/>
          <p:nvPr/>
        </p:nvCxnSpPr>
        <p:spPr>
          <a:xfrm flipH="1" flipV="1">
            <a:off x="2746009" y="1858988"/>
            <a:ext cx="620395" cy="219710"/>
          </a:xfrm>
          <a:prstGeom prst="straightConnector1">
            <a:avLst/>
          </a:prstGeom>
          <a:ln>
            <a:solidFill>
              <a:schemeClr val="tx1"/>
            </a:solidFill>
            <a:headEnd type="diamond" w="sm" len="sm"/>
            <a:tailEnd type="oval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 Box 1499758105">
            <a:extLst>
              <a:ext uri="{FF2B5EF4-FFF2-40B4-BE49-F238E27FC236}">
                <a16:creationId xmlns:a16="http://schemas.microsoft.com/office/drawing/2014/main" id="{585BCF05-A2D1-42F6-9624-7D65FA2620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61567" y="2327338"/>
            <a:ext cx="461962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dist</a:t>
            </a:r>
            <a:endParaRPr kumimoji="0" lang="en-US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Text Box 337736607">
            <a:extLst>
              <a:ext uri="{FF2B5EF4-FFF2-40B4-BE49-F238E27FC236}">
                <a16:creationId xmlns:a16="http://schemas.microsoft.com/office/drawing/2014/main" id="{CE4E955C-9A22-4765-9302-FD1BBB02C0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1479" y="2292413"/>
            <a:ext cx="452438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traj</a:t>
            </a:r>
            <a:endParaRPr kumimoji="0" lang="en-US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7C9E4B03-0B14-41AE-B77A-C31136F9AB1A}"/>
              </a:ext>
            </a:extLst>
          </p:cNvPr>
          <p:cNvCxnSpPr/>
          <p:nvPr/>
        </p:nvCxnSpPr>
        <p:spPr>
          <a:xfrm flipH="1">
            <a:off x="3372754" y="1965668"/>
            <a:ext cx="421005" cy="110490"/>
          </a:xfrm>
          <a:prstGeom prst="straightConnector1">
            <a:avLst/>
          </a:prstGeom>
          <a:ln>
            <a:solidFill>
              <a:schemeClr val="tx1"/>
            </a:solidFill>
            <a:headEnd type="diamond" w="sm" len="sm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 Box 961999672">
            <a:extLst>
              <a:ext uri="{FF2B5EF4-FFF2-40B4-BE49-F238E27FC236}">
                <a16:creationId xmlns:a16="http://schemas.microsoft.com/office/drawing/2014/main" id="{E4D2A88F-5EEB-4B81-8B79-698D5AF073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2067" y="1446275"/>
            <a:ext cx="7683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timeDelay</a:t>
            </a:r>
            <a:endParaRPr kumimoji="0" lang="en-US" altLang="ko-K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Text Box 1791622754">
            <a:extLst>
              <a:ext uri="{FF2B5EF4-FFF2-40B4-BE49-F238E27FC236}">
                <a16:creationId xmlns:a16="http://schemas.microsoft.com/office/drawing/2014/main" id="{E4077DE3-7C6D-403C-8DB8-CF12C0104D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854" y="1719325"/>
            <a:ext cx="1031875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traj.pos</a:t>
            </a:r>
            <a:r>
              <a:rPr kumimoji="0" lang="en-GB" altLang="ko-KR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(idx)</a:t>
            </a:r>
            <a:endParaRPr kumimoji="0" lang="en-GB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Text Box 2135659624">
            <a:extLst>
              <a:ext uri="{FF2B5EF4-FFF2-40B4-BE49-F238E27FC236}">
                <a16:creationId xmlns:a16="http://schemas.microsoft.com/office/drawing/2014/main" id="{4CFE6DA1-2336-4C2E-9D95-CDC6481E5D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4004" y="2527363"/>
            <a:ext cx="7683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timeDelay</a:t>
            </a:r>
            <a:endParaRPr kumimoji="0" lang="en-US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2774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와이드스크린</PresentationFormat>
  <Paragraphs>7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맑은 고딕</vt:lpstr>
      <vt:lpstr>Arial</vt:lpstr>
      <vt:lpstr>Courier New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Jae-hyoun Yoo</dc:creator>
  <cp:lastModifiedBy>Jae-hyoun Yoo</cp:lastModifiedBy>
  <cp:revision>2</cp:revision>
  <dcterms:created xsi:type="dcterms:W3CDTF">2025-02-25T01:42:15Z</dcterms:created>
  <dcterms:modified xsi:type="dcterms:W3CDTF">2025-02-26T01:54:24Z</dcterms:modified>
</cp:coreProperties>
</file>