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1"/>
    <p:restoredTop sz="94726"/>
  </p:normalViewPr>
  <p:slideViewPr>
    <p:cSldViewPr snapToGrid="0">
      <p:cViewPr varScale="1">
        <p:scale>
          <a:sx n="99" d="100"/>
          <a:sy n="99" d="100"/>
        </p:scale>
        <p:origin x="192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44B2694-3BDA-3CF3-2BD4-C56A4FEA2F57}"/>
              </a:ext>
            </a:extLst>
          </p:cNvPr>
          <p:cNvGrpSpPr/>
          <p:nvPr/>
        </p:nvGrpSpPr>
        <p:grpSpPr>
          <a:xfrm>
            <a:off x="557048" y="515008"/>
            <a:ext cx="5400000" cy="5400000"/>
            <a:chOff x="557048" y="515008"/>
            <a:chExt cx="5400000" cy="5400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F358E6C-33AF-A3ED-7757-637DD840F0B1}"/>
                </a:ext>
              </a:extLst>
            </p:cNvPr>
            <p:cNvSpPr/>
            <p:nvPr/>
          </p:nvSpPr>
          <p:spPr>
            <a:xfrm>
              <a:off x="557048" y="515008"/>
              <a:ext cx="3600000" cy="360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>
                  <a:solidFill>
                    <a:schemeClr val="tx1"/>
                  </a:solidFill>
                </a:rPr>
                <a:t>Vox:sub-scene:0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EEF984B-31C5-E604-E9E9-58711D6B637C}"/>
                </a:ext>
              </a:extLst>
            </p:cNvPr>
            <p:cNvSpPr/>
            <p:nvPr/>
          </p:nvSpPr>
          <p:spPr>
            <a:xfrm>
              <a:off x="2357048" y="2315008"/>
              <a:ext cx="3600000" cy="360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dirty="0">
                  <a:solidFill>
                    <a:schemeClr val="tx1"/>
                  </a:solidFill>
                </a:rPr>
                <a:t>Vox:sub-scene:1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6512E72-2D33-D98F-46A9-A3CED76F7C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8512" y="1243173"/>
              <a:ext cx="1288536" cy="145893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0E889B8-E65B-B7CA-A5FB-4978BD39E30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57048" y="2702103"/>
              <a:ext cx="2379339" cy="270210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oval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AAFDBC2-BA16-3354-F2E0-ED535AB328F1}"/>
                </a:ext>
              </a:extLst>
            </p:cNvPr>
            <p:cNvCxnSpPr>
              <a:cxnSpLocks/>
            </p:cNvCxnSpPr>
            <p:nvPr/>
          </p:nvCxnSpPr>
          <p:spPr>
            <a:xfrm>
              <a:off x="2357048" y="4112984"/>
              <a:ext cx="1800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D2DD62B-DBD6-E757-5696-28B9E044AA26}"/>
                </a:ext>
              </a:extLst>
            </p:cNvPr>
            <p:cNvCxnSpPr>
              <a:cxnSpLocks/>
            </p:cNvCxnSpPr>
            <p:nvPr/>
          </p:nvCxnSpPr>
          <p:spPr>
            <a:xfrm>
              <a:off x="4155020" y="2315008"/>
              <a:ext cx="0" cy="1800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05A5983-0917-153D-367E-EC9C6C7EC7A0}"/>
                    </a:ext>
                  </a:extLst>
                </p:cNvPr>
                <p:cNvSpPr txBox="1"/>
                <p:nvPr/>
              </p:nvSpPr>
              <p:spPr>
                <a:xfrm>
                  <a:off x="2388946" y="5513777"/>
                  <a:ext cx="35189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1" i="1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BatangChe" panose="02030609000101010101" pitchFamily="49" charset="-127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b="1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BatangChe" panose="02030609000101010101" pitchFamily="49" charset="-127"/>
                                <a:cs typeface="Arial" panose="020B0604020202020204" pitchFamily="34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de-DE" sz="1800" b="1" i="0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BatangChe" panose="02030609000101010101" pitchFamily="49" charset="-127"/>
                                <a:cs typeface="Arial" panose="020B0604020202020204" pitchFamily="34" charset="0"/>
                              </a:rPr>
                              <m:t>𝐬𝐜𝐞𝐧𝐞</m:t>
                            </m:r>
                          </m:sub>
                        </m:sSub>
                      </m:oMath>
                    </m:oMathPara>
                  </a14:m>
                  <a:endParaRPr lang="en-US" sz="18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05A5983-0917-153D-367E-EC9C6C7EC7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8946" y="5513777"/>
                  <a:ext cx="351890" cy="369332"/>
                </a:xfrm>
                <a:prstGeom prst="rect">
                  <a:avLst/>
                </a:prstGeom>
                <a:blipFill>
                  <a:blip r:embed="rId2"/>
                  <a:stretch>
                    <a:fillRect r="-10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2BFAFC26-299D-4B76-1526-05493BC6748E}"/>
                    </a:ext>
                  </a:extLst>
                </p:cNvPr>
                <p:cNvSpPr txBox="1"/>
                <p:nvPr/>
              </p:nvSpPr>
              <p:spPr>
                <a:xfrm>
                  <a:off x="4555211" y="4921677"/>
                  <a:ext cx="527671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>
                                <a:latin typeface="Cambria Math" panose="02040503050406030204" pitchFamily="18" charset="0"/>
                              </a:rPr>
                              <m:t>𝐋</m:t>
                            </m:r>
                          </m:e>
                          <m:sub>
                            <m:r>
                              <a:rPr lang="en-US" b="1" i="0">
                                <a:latin typeface="Cambria Math" panose="02040503050406030204" pitchFamily="18" charset="0"/>
                              </a:rPr>
                              <m:t>𝐜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2BFAFC26-299D-4B76-1526-05493BC674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5211" y="4921677"/>
                  <a:ext cx="52767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12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8</cp:revision>
  <dcterms:created xsi:type="dcterms:W3CDTF">2024-06-25T09:24:57Z</dcterms:created>
  <dcterms:modified xsi:type="dcterms:W3CDTF">2025-02-10T14:26:33Z</dcterms:modified>
</cp:coreProperties>
</file>