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82"/>
    <p:restoredTop sz="94726"/>
  </p:normalViewPr>
  <p:slideViewPr>
    <p:cSldViewPr snapToGrid="0">
      <p:cViewPr varScale="1">
        <p:scale>
          <a:sx n="102" d="100"/>
          <a:sy n="102" d="100"/>
        </p:scale>
        <p:origin x="21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C73C5F-B73A-D07E-E26D-FCE695BD1E03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rcRect l="16849" t="5843" r="15162" b="8957"/>
          <a:stretch/>
        </p:blipFill>
        <p:spPr>
          <a:xfrm>
            <a:off x="3519377" y="563527"/>
            <a:ext cx="5284382" cy="55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DD15ED-C1B7-03D5-D293-9E960B26E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9D42C3-4069-972A-C577-F64A14E93119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rcRect l="17209" t="4253" r="15515" b="5848"/>
          <a:stretch/>
        </p:blipFill>
        <p:spPr>
          <a:xfrm>
            <a:off x="3763926" y="988828"/>
            <a:ext cx="4784651" cy="479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55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11</cp:revision>
  <dcterms:created xsi:type="dcterms:W3CDTF">2024-06-25T09:24:57Z</dcterms:created>
  <dcterms:modified xsi:type="dcterms:W3CDTF">2025-03-10T15:26:38Z</dcterms:modified>
</cp:coreProperties>
</file>