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/>
    <p:restoredTop sz="97155"/>
  </p:normalViewPr>
  <p:slideViewPr>
    <p:cSldViewPr snapToGrid="0">
      <p:cViewPr varScale="1">
        <p:scale>
          <a:sx n="127" d="100"/>
          <a:sy n="127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2770AF8-4AD5-EAEC-0EA6-30FD26196834}"/>
              </a:ext>
            </a:extLst>
          </p:cNvPr>
          <p:cNvGrpSpPr/>
          <p:nvPr/>
        </p:nvGrpSpPr>
        <p:grpSpPr>
          <a:xfrm>
            <a:off x="844062" y="1024932"/>
            <a:ext cx="6732395" cy="5365820"/>
            <a:chOff x="844062" y="1024932"/>
            <a:chExt cx="6732395" cy="536582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2787A3F-31B2-A182-FF80-873FFA87A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282" t="12589" r="8099" b="3910"/>
            <a:stretch/>
          </p:blipFill>
          <p:spPr>
            <a:xfrm>
              <a:off x="844062" y="1024932"/>
              <a:ext cx="6732395" cy="5365820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62C06B7-2038-DD31-A409-4976B44CE0FD}"/>
                </a:ext>
              </a:extLst>
            </p:cNvPr>
            <p:cNvSpPr txBox="1"/>
            <p:nvPr/>
          </p:nvSpPr>
          <p:spPr>
            <a:xfrm>
              <a:off x="3833326" y="6115727"/>
              <a:ext cx="1238545" cy="226349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4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r</a:t>
              </a:r>
              <a:r>
                <a:rPr lang="en-DE" sz="1400" b="1" baseline="-2500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listener</a:t>
              </a:r>
              <a:r>
                <a:rPr lang="de-DE" sz="14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_</a:t>
              </a:r>
              <a:r>
                <a:rPr lang="en-DE" sz="1400" b="1" baseline="-2500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to</a:t>
              </a:r>
              <a:r>
                <a:rPr lang="de-DE" sz="14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_</a:t>
              </a:r>
              <a:r>
                <a:rPr lang="en-DE" sz="1400" b="1" baseline="-2500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occluder</a:t>
              </a:r>
              <a:endParaRPr lang="en-DE" sz="14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85F96AC-E96C-F23B-B388-76C103DF8D84}"/>
                </a:ext>
              </a:extLst>
            </p:cNvPr>
            <p:cNvSpPr txBox="1"/>
            <p:nvPr/>
          </p:nvSpPr>
          <p:spPr>
            <a:xfrm rot="10800000">
              <a:off x="941105" y="1882950"/>
              <a:ext cx="229984" cy="2051050"/>
            </a:xfrm>
            <a:prstGeom prst="rect">
              <a:avLst/>
            </a:prstGeom>
            <a:noFill/>
          </p:spPr>
          <p:txBody>
            <a:bodyPr vert="vert" wrap="square" lIns="7200" tIns="7200" rIns="7200" bIns="3600" rtlCol="0">
              <a:spAutoFit/>
            </a:bodyPr>
            <a:lstStyle/>
            <a:p>
              <a:r>
                <a:rPr lang="en-GB" sz="14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f(r</a:t>
              </a:r>
              <a:r>
                <a:rPr lang="en-DE" sz="1400" b="1" baseline="-2500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listener</a:t>
              </a:r>
              <a:r>
                <a:rPr lang="de-DE" sz="14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_</a:t>
              </a:r>
              <a:r>
                <a:rPr lang="en-DE" sz="1400" b="1" baseline="-2500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to</a:t>
              </a:r>
              <a:r>
                <a:rPr lang="de-DE" sz="14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_</a:t>
              </a:r>
              <a:r>
                <a:rPr lang="en-DE" sz="1400" b="1" baseline="-2500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occluder </a:t>
              </a:r>
              <a:r>
                <a:rPr lang="en-DE" sz="14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, </a:t>
              </a:r>
              <a:r>
                <a:rPr lang="en-GB" sz="14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t</a:t>
              </a:r>
              <a:r>
                <a:rPr lang="en-DE" sz="14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occlusion</a:t>
              </a:r>
              <a:r>
                <a:rPr lang="en-GB" sz="14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)</a:t>
              </a:r>
              <a:endParaRPr lang="en-DE" sz="14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AD828EE-7E58-1333-6A4F-BEB08C3A8145}"/>
                </a:ext>
              </a:extLst>
            </p:cNvPr>
            <p:cNvSpPr txBox="1"/>
            <p:nvPr/>
          </p:nvSpPr>
          <p:spPr>
            <a:xfrm>
              <a:off x="5655777" y="5283877"/>
              <a:ext cx="1011724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t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occlusion</a:t>
              </a:r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=1/16</a:t>
              </a:r>
              <a:endParaRPr lang="en-DE" sz="12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99289B2-619B-8B47-9CA7-16ED7F941C15}"/>
                </a:ext>
              </a:extLst>
            </p:cNvPr>
            <p:cNvSpPr txBox="1"/>
            <p:nvPr/>
          </p:nvSpPr>
          <p:spPr>
            <a:xfrm>
              <a:off x="5662127" y="4550742"/>
              <a:ext cx="1011724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t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occlusion</a:t>
              </a:r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=1/8</a:t>
              </a:r>
              <a:endParaRPr lang="en-DE" sz="12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73B4366-6F3F-453C-A163-622BA3235DC5}"/>
                </a:ext>
              </a:extLst>
            </p:cNvPr>
            <p:cNvSpPr txBox="1"/>
            <p:nvPr/>
          </p:nvSpPr>
          <p:spPr>
            <a:xfrm>
              <a:off x="5655777" y="3372025"/>
              <a:ext cx="1011724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t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occlusion</a:t>
              </a:r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=1/4</a:t>
              </a:r>
              <a:endParaRPr lang="en-DE" sz="12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F5275B6-9FD7-DBCD-F806-E0462E2E42DE}"/>
                </a:ext>
              </a:extLst>
            </p:cNvPr>
            <p:cNvSpPr txBox="1"/>
            <p:nvPr/>
          </p:nvSpPr>
          <p:spPr>
            <a:xfrm>
              <a:off x="5662127" y="2013902"/>
              <a:ext cx="1011724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t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occlusion</a:t>
              </a:r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=1/2</a:t>
              </a:r>
              <a:endParaRPr lang="en-DE" sz="12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59D689A-5964-4EFB-D9BB-6BF9CE908B5B}"/>
                </a:ext>
              </a:extLst>
            </p:cNvPr>
            <p:cNvSpPr txBox="1"/>
            <p:nvPr/>
          </p:nvSpPr>
          <p:spPr>
            <a:xfrm>
              <a:off x="5655777" y="1309051"/>
              <a:ext cx="1011724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t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occlusion</a:t>
              </a:r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=1</a:t>
              </a:r>
              <a:endParaRPr lang="en-DE" sz="12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121B04-67BF-6AA7-F24A-B452FEC525E3}"/>
                </a:ext>
              </a:extLst>
            </p:cNvPr>
            <p:cNvSpPr txBox="1"/>
            <p:nvPr/>
          </p:nvSpPr>
          <p:spPr>
            <a:xfrm>
              <a:off x="3255477" y="1309051"/>
              <a:ext cx="1011724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t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occlusion</a:t>
              </a:r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=2</a:t>
              </a:r>
              <a:endParaRPr lang="en-DE" sz="12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91B8209-1A55-BED5-FC30-713F4EBC37A7}"/>
                </a:ext>
              </a:extLst>
            </p:cNvPr>
            <p:cNvSpPr txBox="1"/>
            <p:nvPr/>
          </p:nvSpPr>
          <p:spPr>
            <a:xfrm>
              <a:off x="1495329" y="1309051"/>
              <a:ext cx="1011724" cy="195571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t</a:t>
              </a:r>
              <a:r>
                <a:rPr lang="en-DE" sz="12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occlusion</a:t>
              </a:r>
              <a:r>
                <a:rPr lang="en-DE" sz="12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=4</a:t>
              </a:r>
              <a:endParaRPr lang="en-DE" sz="12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242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46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10</cp:revision>
  <dcterms:created xsi:type="dcterms:W3CDTF">2024-06-25T09:24:57Z</dcterms:created>
  <dcterms:modified xsi:type="dcterms:W3CDTF">2025-02-10T15:25:27Z</dcterms:modified>
</cp:coreProperties>
</file>