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9" r:id="rId2"/>
    <p:sldId id="290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02"/>
    <p:restoredTop sz="94746"/>
  </p:normalViewPr>
  <p:slideViewPr>
    <p:cSldViewPr snapToGrid="0">
      <p:cViewPr>
        <p:scale>
          <a:sx n="291" d="100"/>
          <a:sy n="291" d="100"/>
        </p:scale>
        <p:origin x="-5240" y="-2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F3DC2428-8C39-5054-EE71-9E6EAE7BC229}"/>
              </a:ext>
            </a:extLst>
          </p:cNvPr>
          <p:cNvGrpSpPr/>
          <p:nvPr/>
        </p:nvGrpSpPr>
        <p:grpSpPr>
          <a:xfrm>
            <a:off x="3343003" y="2042788"/>
            <a:ext cx="2880000" cy="2880000"/>
            <a:chOff x="3343003" y="2042788"/>
            <a:chExt cx="2880000" cy="2880000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182DF76-3EA6-EA90-2280-BCF93CFB74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3B61E2D-6881-9013-70DB-8B05726AFE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4263" y="2603750"/>
              <a:ext cx="1140306" cy="106464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EDE780C-7A3A-44DB-77C9-A6AC452F198B}"/>
                </a:ext>
              </a:extLst>
            </p:cNvPr>
            <p:cNvCxnSpPr>
              <a:cxnSpLocks/>
            </p:cNvCxnSpPr>
            <p:nvPr/>
          </p:nvCxnSpPr>
          <p:spPr>
            <a:xfrm>
              <a:off x="3856875" y="3051194"/>
              <a:ext cx="387388" cy="61719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" name="Straight Connector 1">
              <a:extLst>
                <a:ext uri="{FF2B5EF4-FFF2-40B4-BE49-F238E27FC236}">
                  <a16:creationId xmlns:a16="http://schemas.microsoft.com/office/drawing/2014/main" id="{756E99F6-B03A-A0A9-548F-EBF18420B9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6140" y="2967098"/>
              <a:ext cx="0" cy="70129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CEDECDE-6169-ACD7-6721-94799F5C83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844A9B1-3092-AF0A-F545-E722592054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E723BEA-8B20-67F4-8420-FDBB634F8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A282306-056E-AA28-471C-C2E3595341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72583C-A934-D519-940A-EC1C17006B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0B3218-5F73-DF0C-B04E-EDF26C375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86C832-8D57-4BA8-FEB8-24124B8998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D947A30-6920-3CE9-3FB5-4B045DD78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9903FE6-1058-2D7A-42B5-0F19480E2D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C791DC3-0480-983A-E061-D0901EE4B4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051991-11F4-43FF-CB84-A4626F6645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8440491-05C6-AE62-4070-18B1DB5484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6EB5C30-1BED-02A8-2019-259909139B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583F665-3A6C-6381-0DAE-52A6A89BF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953C1E-A5BB-C5CA-F6D8-DF80DAA52B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38E0188-DC0E-1302-7B9B-E804D99A84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F96C883-0692-FDEE-B411-2F70430AE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6D83CF5-D23E-71DC-D24B-277A16873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05CE717-B6C9-7524-F710-ECFC26503D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36B3E9B-DAFE-A1CF-1A64-CEC49BA1DF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B69F1E-9734-FD98-2451-4360D8630F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B9E8F9-2715-5475-4BA0-E818D0ACB4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21BCD95-8C9B-6EEE-6241-3DA4EAA571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ECE9916-0880-3634-DAA0-48FBBDE3B6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1502347-66C5-CF64-3957-C7D846621C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FA39A4-0E72-C8FF-118C-0A445D8730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9AB979-DA98-73CF-FE18-FEA8948BC6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6E24396-D8D1-7D7E-092B-6302BFA641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00F591E-6EC8-4FA9-47EB-DB2D9D366D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420E790-3EB8-BB0E-F585-67CEF6D154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77AF618-1803-53EA-3FCD-5428F5DF1F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EA940E-D5A6-56E7-6507-7E1DE526B7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6A1923-402E-F46F-9833-568157D66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DE857B0-A691-C343-648A-301E02A7DF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D385484-063E-5FFF-8BDE-70A9C699A4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821315A-0E5F-6676-B405-4F6A1A4E63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D4AEB89-9BEC-D639-8B64-41E3B2E7F4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81B7744-A1B9-9098-59F5-1AA061E6A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437B3D4-1B1A-8281-C58C-77D63C9379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9CF78CE-7315-93A4-CE19-4295A4889D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428F80B-3E6F-4BF2-5425-689552E99B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630DD1-4F93-BC85-C8CB-7B9E898DC2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B604BE3-0932-7326-BB4D-1DD1E09E17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536D147-E3FF-9C5B-585C-1326E5E51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B220C96-6FA9-3A24-8F39-F046F7AF0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D546541-685B-F7C3-ACE0-A35B678321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8008DC0-B68E-406F-B1E0-7D6555AF60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B6DEADD-82A6-1338-F63C-994593E429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7037418-C5EE-D79D-939C-633770AEF8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63A1709-87D3-84CF-698F-1380CC9AC8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9F8CBE1-96F7-1AC6-19DD-CB52EB7CDB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0A92A1C-F5B4-560C-E92A-B376DAE029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CDE6010-C049-CD03-3DAE-D4F662780C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2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B27BDB5-F770-E2B8-BF5C-9E8E49039A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C0F7CE8-96CB-04D4-BEF8-D076FD183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DF27BF8-0395-52CF-528C-BA6247D9C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C98ABE7-AA89-D318-2A18-9D57AA089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9E8DBCBB-EF3A-6A8D-D1B3-A61C04FD1B17}"/>
                </a:ext>
              </a:extLst>
            </p:cNvPr>
            <p:cNvSpPr txBox="1"/>
            <p:nvPr/>
          </p:nvSpPr>
          <p:spPr>
            <a:xfrm>
              <a:off x="3747438" y="2824594"/>
              <a:ext cx="2711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8D97CD8-BDAB-0AC1-F2E0-A16C23C43B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BE53222-08C2-CC39-F2ED-5F0CDE5171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DD1ADD5-CE12-AFD5-5A70-BBC5B4992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3EC558A-424F-BCA0-BE79-764551429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chemeClr val="tx1"/>
                </a:solidFill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188435D-CF0D-7C3D-07D7-B6A879C84C35}"/>
                </a:ext>
              </a:extLst>
            </p:cNvPr>
            <p:cNvSpPr txBox="1"/>
            <p:nvPr/>
          </p:nvSpPr>
          <p:spPr>
            <a:xfrm>
              <a:off x="5178441" y="2415964"/>
              <a:ext cx="161128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55347AF-287A-2528-A654-F004DF132B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56875" y="2603750"/>
              <a:ext cx="1527694" cy="44744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Diamond 148">
              <a:extLst>
                <a:ext uri="{FF2B5EF4-FFF2-40B4-BE49-F238E27FC236}">
                  <a16:creationId xmlns:a16="http://schemas.microsoft.com/office/drawing/2014/main" id="{3EE4AF85-2FB2-00A0-109F-FF82E7B9BB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01140" y="2900246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3E5D547D-EBAE-9FF6-601C-60C4F2C896D1}"/>
                </a:ext>
              </a:extLst>
            </p:cNvPr>
            <p:cNvSpPr txBox="1"/>
            <p:nvPr/>
          </p:nvSpPr>
          <p:spPr>
            <a:xfrm>
              <a:off x="4063003" y="2749120"/>
              <a:ext cx="2711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P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ER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36ECF9-4B78-59DB-AF61-006A097D90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394D47F-D9D4-22A4-8AA9-0099B5C966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8057CEC-03B3-C315-55D4-1B9D1746954F}"/>
                </a:ext>
              </a:extLst>
            </p:cNvPr>
            <p:cNvSpPr txBox="1"/>
            <p:nvPr/>
          </p:nvSpPr>
          <p:spPr>
            <a:xfrm>
              <a:off x="4828310" y="4577994"/>
              <a:ext cx="269386" cy="16479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0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4095913-417F-D0CC-FEC5-362B689F4832}"/>
                </a:ext>
              </a:extLst>
            </p:cNvPr>
            <p:cNvSpPr txBox="1"/>
            <p:nvPr/>
          </p:nvSpPr>
          <p:spPr>
            <a:xfrm>
              <a:off x="4089446" y="4022788"/>
              <a:ext cx="201694" cy="1575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hit</a:t>
              </a: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4A3D3472-DAC6-5626-E16E-33BEC50EF2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4263" y="3691540"/>
              <a:ext cx="0" cy="33124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6B3B768-3297-3E56-BAF4-9C1BD5D3764C}"/>
                </a:ext>
              </a:extLst>
            </p:cNvPr>
            <p:cNvSpPr txBox="1"/>
            <p:nvPr/>
          </p:nvSpPr>
          <p:spPr>
            <a:xfrm>
              <a:off x="4066288" y="3673002"/>
              <a:ext cx="244605" cy="164794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  <a:r>
                <a:rPr lang="en-DE" sz="1000" b="1" baseline="30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*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hit</a:t>
              </a:r>
              <a:endParaRPr lang="en-DE" sz="10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7685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9534989-D54A-DD93-DDF1-669C600C8093}"/>
              </a:ext>
            </a:extLst>
          </p:cNvPr>
          <p:cNvGrpSpPr/>
          <p:nvPr/>
        </p:nvGrpSpPr>
        <p:grpSpPr>
          <a:xfrm>
            <a:off x="3343003" y="2042788"/>
            <a:ext cx="2880000" cy="2880000"/>
            <a:chOff x="3343003" y="2042788"/>
            <a:chExt cx="2880000" cy="2880000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182DF76-3EA6-EA90-2280-BCF93CFB74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3B61E2D-6881-9013-70DB-8B05726AFE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4263" y="2467270"/>
              <a:ext cx="155179" cy="120112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CEDECDE-6169-ACD7-6721-94799F5C83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844A9B1-3092-AF0A-F545-E722592054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E723BEA-8B20-67F4-8420-FDBB634F8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A282306-056E-AA28-471C-C2E3595341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72583C-A934-D519-940A-EC1C17006B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0B3218-5F73-DF0C-B04E-EDF26C375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86C832-8D57-4BA8-FEB8-24124B8998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D947A30-6920-3CE9-3FB5-4B045DD78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9903FE6-1058-2D7A-42B5-0F19480E2D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C791DC3-0480-983A-E061-D0901EE4B4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051991-11F4-43FF-CB84-A4626F6645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8440491-05C6-AE62-4070-18B1DB5484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6EB5C30-1BED-02A8-2019-259909139B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583F665-3A6C-6381-0DAE-52A6A89BF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953C1E-A5BB-C5CA-F6D8-DF80DAA52B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38E0188-DC0E-1302-7B9B-E804D99A84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F96C883-0692-FDEE-B411-2F70430AE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6D83CF5-D23E-71DC-D24B-277A16873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05CE717-B6C9-7524-F710-ECFC26503D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36B3E9B-DAFE-A1CF-1A64-CEC49BA1DF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B69F1E-9734-FD98-2451-4360D8630F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B9E8F9-2715-5475-4BA0-E818D0ACB4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21BCD95-8C9B-6EEE-6241-3DA4EAA571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ECE9916-0880-3634-DAA0-48FBBDE3B6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1502347-66C5-CF64-3957-C7D846621C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FA39A4-0E72-C8FF-118C-0A445D8730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9AB979-DA98-73CF-FE18-FEA8948BC6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6E24396-D8D1-7D7E-092B-6302BFA641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00F591E-6EC8-4FA9-47EB-DB2D9D366D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420E790-3EB8-BB0E-F585-67CEF6D154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77AF618-1803-53EA-3FCD-5428F5DF1F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EA940E-D5A6-56E7-6507-7E1DE526B7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6A1923-402E-F46F-9833-568157D66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DE857B0-A691-C343-648A-301E02A7DF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D385484-063E-5FFF-8BDE-70A9C699A4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821315A-0E5F-6676-B405-4F6A1A4E63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D4AEB89-9BEC-D639-8B64-41E3B2E7F4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81B7744-A1B9-9098-59F5-1AA061E6A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437B3D4-1B1A-8281-C58C-77D63C9379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9CF78CE-7315-93A4-CE19-4295A4889D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428F80B-3E6F-4BF2-5425-689552E99B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630DD1-4F93-BC85-C8CB-7B9E898DC2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B604BE3-0932-7326-BB4D-1DD1E09E17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536D147-E3FF-9C5B-585C-1326E5E51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B220C96-6FA9-3A24-8F39-F046F7AF0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D546541-685B-F7C3-ACE0-A35B678321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8008DC0-B68E-406F-B1E0-7D6555AF60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B6DEADD-82A6-1338-F63C-994593E429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7037418-C5EE-D79D-939C-633770AEF8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63A1709-87D3-84CF-698F-1380CC9AC8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9F8CBE1-96F7-1AC6-19DD-CB52EB7CDB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0A92A1C-F5B4-560C-E92A-B376DAE029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CDE6010-C049-CD03-3DAE-D4F662780C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2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B27BDB5-F770-E2B8-BF5C-9E8E49039A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C0F7CE8-96CB-04D4-BEF8-D076FD183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DF27BF8-0395-52CF-528C-BA6247D9C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C98ABE7-AA89-D318-2A18-9D57AA089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9E8DBCBB-EF3A-6A8D-D1B3-A61C04FD1B17}"/>
                </a:ext>
              </a:extLst>
            </p:cNvPr>
            <p:cNvSpPr txBox="1"/>
            <p:nvPr/>
          </p:nvSpPr>
          <p:spPr>
            <a:xfrm>
              <a:off x="3816771" y="4307994"/>
              <a:ext cx="2711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8D97CD8-BDAB-0AC1-F2E0-A16C23C43B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BE53222-08C2-CC39-F2ED-5F0CDE5171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DD1ADD5-CE12-AFD5-5A70-BBC5B4992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3EC558A-424F-BCA0-BE79-764551429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chemeClr val="tx1"/>
                </a:solidFill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188435D-CF0D-7C3D-07D7-B6A879C84C35}"/>
                </a:ext>
              </a:extLst>
            </p:cNvPr>
            <p:cNvSpPr txBox="1"/>
            <p:nvPr/>
          </p:nvSpPr>
          <p:spPr>
            <a:xfrm flipH="1">
              <a:off x="4223667" y="2408707"/>
              <a:ext cx="133305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3E5D547D-EBAE-9FF6-601C-60C4F2C896D1}"/>
                </a:ext>
              </a:extLst>
            </p:cNvPr>
            <p:cNvSpPr txBox="1"/>
            <p:nvPr/>
          </p:nvSpPr>
          <p:spPr>
            <a:xfrm>
              <a:off x="4063003" y="2749120"/>
              <a:ext cx="2711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P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ER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36ECF9-4B78-59DB-AF61-006A097D90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394D47F-D9D4-22A4-8AA9-0099B5C966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EDE780C-7A3A-44DB-77C9-A6AC452F19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90290" y="3668392"/>
              <a:ext cx="453973" cy="66632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" name="Straight Connector 1">
              <a:extLst>
                <a:ext uri="{FF2B5EF4-FFF2-40B4-BE49-F238E27FC236}">
                  <a16:creationId xmlns:a16="http://schemas.microsoft.com/office/drawing/2014/main" id="{756E99F6-B03A-A0A9-548F-EBF18420B9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6140" y="2967098"/>
              <a:ext cx="0" cy="70129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55347AF-287A-2528-A654-F004DF132B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69034" y="2467270"/>
              <a:ext cx="637734" cy="1867449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Diamond 148">
              <a:extLst>
                <a:ext uri="{FF2B5EF4-FFF2-40B4-BE49-F238E27FC236}">
                  <a16:creationId xmlns:a16="http://schemas.microsoft.com/office/drawing/2014/main" id="{3EE4AF85-2FB2-00A0-109F-FF82E7B9BB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01140" y="2900246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5F07A94-1819-8140-2DAB-4DE995A66379}"/>
                </a:ext>
              </a:extLst>
            </p:cNvPr>
            <p:cNvSpPr txBox="1"/>
            <p:nvPr/>
          </p:nvSpPr>
          <p:spPr>
            <a:xfrm>
              <a:off x="4828310" y="4577994"/>
              <a:ext cx="269386" cy="16479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0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A86DE06-77F6-1A7F-962A-D560DB882504}"/>
                </a:ext>
              </a:extLst>
            </p:cNvPr>
            <p:cNvSpPr txBox="1"/>
            <p:nvPr/>
          </p:nvSpPr>
          <p:spPr>
            <a:xfrm>
              <a:off x="4198568" y="3677994"/>
              <a:ext cx="292532" cy="164794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  <a:r>
                <a:rPr lang="en-DE" sz="1000" b="1" baseline="30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*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hit</a:t>
              </a:r>
              <a:endParaRPr lang="en-DE" sz="10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6617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15</Words>
  <Application>Microsoft Macintosh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10</cp:revision>
  <dcterms:created xsi:type="dcterms:W3CDTF">2024-06-25T09:24:57Z</dcterms:created>
  <dcterms:modified xsi:type="dcterms:W3CDTF">2025-03-10T15:31:34Z</dcterms:modified>
</cp:coreProperties>
</file>