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8C06C-E5E5-4965-9E60-9D6779E45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0B0F1C-C274-426C-AB1D-CD795CAC8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598F0-1CE0-412D-BEED-094F4AF42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7F24A-9AC5-4895-8F66-30BADD3A0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10A40-848E-4426-B268-94E1C9E9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47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CF426-F1C9-4E89-B904-7243F4B0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17D3B-0974-4A1A-AB30-852315C05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AF1C7-4B7E-437C-8838-36801AAB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BC2E5-83A2-4CEA-89D5-47B1907E3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6D6D7-09F4-4A03-8074-14CE498D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45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CB2D14-B86B-445C-98B3-450BEA2869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6BA0B1-05AA-46B5-9760-E8B09AF1D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F1B8D-F885-4349-B30F-D7A1DB048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16D07-06FC-4253-A25E-CBE2378D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599CD-13F4-483E-9E11-179E2D264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2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2CB70-5C0D-45A1-907A-EC079BFBE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F2A98-A6FB-4663-B714-1F7151ABC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40DEC4-9BC3-49DA-A325-B8F9DBBF4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D7A6E-031C-4A42-8B75-4AC1C260B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8D72C-5675-44E1-9E2F-D423958E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785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F2915-ED09-428C-9935-694E7E57D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61E86-1CDF-44A2-B972-6374C7ED4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BFA35-869B-4B28-835D-2FD536D0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84827-A48C-45AC-BF23-C311A7DDE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3026-D502-4CA5-9852-7A5B34266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71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59EFF-9234-4C97-9BC4-15493FC15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8A0A0-CE47-4C71-9CC5-8127329FC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17E6F6-1B37-4623-B67A-2106D9B0B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B7C09-DA35-42FB-9522-A3F6F557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876D8-4F5E-4BAC-88F8-E781C88D6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B57D92-1D55-41AA-B0A3-EF4947628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4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E2305-9CDA-4EF3-BD60-307C6B395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03754-3059-448B-80D1-E4D346581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CF3CF-C50B-45AC-8D55-3E6AC790D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27C37A-2DB0-47E1-855B-AB5E1A820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6B1280-B703-4983-BDF1-E68694398E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388B2-DA48-4BDF-9D5F-01A71A604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B62F24-0C6C-47F2-B38E-A85847278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206939-843C-43AC-809F-3BBB663E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78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0123-0C93-478E-92B2-DF5DC2D25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F6992-A294-4482-ABFA-96126EE3E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FC151-65AC-42E2-B81F-00BB7A2E5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D1E63-4045-4447-B6C7-CB4ACCDF5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83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45BE80-D1EB-48CF-9042-BA47FCA2D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BCB215-AD21-42B7-846B-4CDCEA8AC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E3D85-8203-411B-B8EA-8F2E752B6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06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F0946-C281-4CB6-97A4-D079B1905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A9E0D-6F94-4339-A6B5-7DE297BFD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56FE6-BF42-4F52-ABBC-846008741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B392C-9F36-48BA-82B3-F4236E707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4EBBA-CBB4-410E-A85D-8AEBA786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A038C-39BB-4EC2-9ADD-78C297BF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914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B131-9DA8-40C8-BE35-678F02F65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BD23E5-696C-4ECD-BC86-E704C23231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8EDD9-2197-4AFC-BA1D-91027C014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4BF03-AE92-44DA-981D-20C7970D3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BDC4F-D161-4923-A83B-7EE892680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76DAC-8CC3-471C-A6F7-6EBBD45D0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4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843FC-3F2A-4B26-9D17-7FBABC34F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3AF557-7671-4C56-957C-F3B95B18E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72E3D-5C6B-47C9-B967-616B242F3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71DFB-7BC0-4858-9CBC-FCED287BC55A}" type="datetimeFigureOut">
              <a:rPr lang="en-GB" smtClean="0"/>
              <a:t>21/12/2023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2952C-5320-436C-8C0F-2465FD8A2F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4476-3CA7-4B3D-B22D-D1F502A0F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36589-F317-4906-B48C-F6D68360F7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57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101040A-0D56-45B3-8234-6416FB9FE3FA}"/>
                  </a:ext>
                </a:extLst>
              </p:cNvPr>
              <p:cNvSpPr/>
              <p:nvPr/>
            </p:nvSpPr>
            <p:spPr>
              <a:xfrm>
                <a:off x="3592484" y="1161891"/>
                <a:ext cx="416011" cy="2530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000" b="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101040A-0D56-45B3-8234-6416FB9FE3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484" y="1161891"/>
                <a:ext cx="416011" cy="2530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BB3EA14-4A45-46FF-9DAD-787AFEC6C237}"/>
                  </a:ext>
                </a:extLst>
              </p:cNvPr>
              <p:cNvSpPr/>
              <p:nvPr/>
            </p:nvSpPr>
            <p:spPr>
              <a:xfrm>
                <a:off x="3558431" y="4426644"/>
                <a:ext cx="591957" cy="270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𝑟𝑒𝑙</m:t>
                          </m:r>
                        </m:sup>
                      </m:sSubSup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0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BB3EA14-4A45-46FF-9DAD-787AFEC6C2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431" y="4426644"/>
                <a:ext cx="591957" cy="2703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B170D35-944A-41CA-9ACE-C0966E2CF384}"/>
                  </a:ext>
                </a:extLst>
              </p:cNvPr>
              <p:cNvSpPr/>
              <p:nvPr/>
            </p:nvSpPr>
            <p:spPr>
              <a:xfrm>
                <a:off x="5140146" y="4703388"/>
                <a:ext cx="724942" cy="2680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0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00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000" b="0" i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𝑉𝐵𝐴𝑃</m:t>
                          </m:r>
                        </m:sup>
                      </m:sSubSup>
                      <m:r>
                        <a:rPr lang="en-US" sz="10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sz="1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B170D35-944A-41CA-9ACE-C0966E2CF3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0146" y="4703388"/>
                <a:ext cx="724942" cy="2680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3BAA630-8F78-42B3-A0AE-AE9561B11D5F}"/>
                  </a:ext>
                </a:extLst>
              </p:cNvPr>
              <p:cNvSpPr/>
              <p:nvPr/>
            </p:nvSpPr>
            <p:spPr>
              <a:xfrm>
                <a:off x="3548947" y="3472215"/>
                <a:ext cx="581313" cy="2530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1000" i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3BAA630-8F78-42B3-A0AE-AE9561B11D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47" y="3472215"/>
                <a:ext cx="581313" cy="25301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6779E14-9470-499A-ABDF-C8730AC164B6}"/>
                  </a:ext>
                </a:extLst>
              </p:cNvPr>
              <p:cNvSpPr/>
              <p:nvPr/>
            </p:nvSpPr>
            <p:spPr>
              <a:xfrm>
                <a:off x="6823069" y="2392558"/>
                <a:ext cx="833049" cy="2912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en-GB" sz="1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</m:sup>
                    </m:sSubSup>
                  </m:oMath>
                </a14:m>
                <a:r>
                  <a:rPr lang="en-GB" sz="1000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𝑟𝑖𝑔h𝑡</m:t>
                        </m:r>
                      </m:sup>
                    </m:sSubSup>
                  </m:oMath>
                </a14:m>
                <a:endParaRPr lang="en-GB" sz="1000" dirty="0"/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6779E14-9470-499A-ABDF-C8730AC164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3069" y="2392558"/>
                <a:ext cx="833049" cy="291234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63BC82E-393D-426B-A14B-0BA26D655E0E}"/>
                  </a:ext>
                </a:extLst>
              </p:cNvPr>
              <p:cNvSpPr/>
              <p:nvPr/>
            </p:nvSpPr>
            <p:spPr>
              <a:xfrm>
                <a:off x="9572761" y="5632187"/>
                <a:ext cx="58907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63BC82E-393D-426B-A14B-0BA26D655E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2761" y="5632187"/>
                <a:ext cx="589072" cy="246221"/>
              </a:xfrm>
              <a:prstGeom prst="rect">
                <a:avLst/>
              </a:prstGeom>
              <a:blipFill>
                <a:blip r:embed="rId7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5F25119-5A32-409F-BE4B-C9CDB4D18A6A}"/>
                  </a:ext>
                </a:extLst>
              </p:cNvPr>
              <p:cNvSpPr/>
              <p:nvPr/>
            </p:nvSpPr>
            <p:spPr>
              <a:xfrm>
                <a:off x="6505711" y="5659988"/>
                <a:ext cx="485902" cy="258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5F25119-5A32-409F-BE4B-C9CDB4D18A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711" y="5659988"/>
                <a:ext cx="485902" cy="2580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95A4AC-2CED-472C-B271-FC21652EB562}"/>
                  </a:ext>
                </a:extLst>
              </p:cNvPr>
              <p:cNvSpPr/>
              <p:nvPr/>
            </p:nvSpPr>
            <p:spPr>
              <a:xfrm>
                <a:off x="1726571" y="5693570"/>
                <a:ext cx="82375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𝐸𝑆𝐷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95A4AC-2CED-472C-B271-FC21652EB5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571" y="5693570"/>
                <a:ext cx="823751" cy="246221"/>
              </a:xfrm>
              <a:prstGeom prst="rect">
                <a:avLst/>
              </a:prstGeom>
              <a:blipFill>
                <a:blip r:embed="rId9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C7215A5-9E81-4C4A-93EB-06BA0C8C3FF3}"/>
                  </a:ext>
                </a:extLst>
              </p:cNvPr>
              <p:cNvSpPr/>
              <p:nvPr/>
            </p:nvSpPr>
            <p:spPr>
              <a:xfrm>
                <a:off x="2042426" y="4265558"/>
                <a:ext cx="50789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sz="1000" b="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000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US" sz="1000" b="0" i="1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1" i="1" smtClean="0">
                              <a:latin typeface="Cambria Math" panose="02040503050406030204" pitchFamily="18" charset="0"/>
                            </a:rPr>
                            <m:t>𝒐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C7215A5-9E81-4C4A-93EB-06BA0C8C3F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426" y="4265558"/>
                <a:ext cx="507896" cy="400110"/>
              </a:xfrm>
              <a:prstGeom prst="rect">
                <a:avLst/>
              </a:prstGeom>
              <a:blipFill>
                <a:blip r:embed="rId10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10E78AE-AFC1-40AF-BF98-5ABA24B04AC6}"/>
                  </a:ext>
                </a:extLst>
              </p:cNvPr>
              <p:cNvSpPr/>
              <p:nvPr/>
            </p:nvSpPr>
            <p:spPr>
              <a:xfrm>
                <a:off x="2042427" y="3440842"/>
                <a:ext cx="507895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d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10E78AE-AFC1-40AF-BF98-5ABA24B04A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427" y="3440842"/>
                <a:ext cx="507895" cy="2462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D5F642D-E130-48AA-99B0-D686B0D247F2}"/>
                  </a:ext>
                </a:extLst>
              </p:cNvPr>
              <p:cNvSpPr/>
              <p:nvPr/>
            </p:nvSpPr>
            <p:spPr>
              <a:xfrm>
                <a:off x="2216063" y="575709"/>
                <a:ext cx="33425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D5F642D-E130-48AA-99B0-D686B0D247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063" y="575709"/>
                <a:ext cx="334259" cy="24622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7BF855A-65CF-422E-A136-39FF1CD28C42}"/>
                  </a:ext>
                </a:extLst>
              </p:cNvPr>
              <p:cNvSpPr/>
              <p:nvPr/>
            </p:nvSpPr>
            <p:spPr>
              <a:xfrm>
                <a:off x="1528889" y="1045156"/>
                <a:ext cx="1021433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sSub>
                      <m:sSubPr>
                        <m:ctrlPr>
                          <a:rPr lang="en-GB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b="1" i="1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000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1" i="1" smtClean="0">
                            <a:latin typeface="Cambria Math" panose="02040503050406030204" pitchFamily="18" charset="0"/>
                          </a:rPr>
                          <m:t>𝒐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000" dirty="0">
                    <a:latin typeface="Cambria Math" panose="02040503050406030204" pitchFamily="18" charset="0"/>
                  </a:rPr>
                  <a:t>,</a:t>
                </a:r>
                <a:r>
                  <a:rPr lang="en-GB" sz="1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𝑑𝑖𝑟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000" dirty="0">
                    <a:latin typeface="Cambria Math" panose="02040503050406030204" pitchFamily="18" charset="0"/>
                  </a:rPr>
                  <a:t>,</a:t>
                </a:r>
                <a:r>
                  <a:rPr lang="en-GB" sz="1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𝑟𝑒𝑣</m:t>
                        </m:r>
                      </m:e>
                      <m:sub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sz="1000" dirty="0">
                  <a:latin typeface="Cambria Math" panose="02040503050406030204" pitchFamily="18" charset="0"/>
                </a:endParaRPr>
              </a:p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000">
                          <a:latin typeface="Cambria Math" panose="02040503050406030204" pitchFamily="18" charset="0"/>
                        </a:rPr>
                        <m:t>dist</m:t>
                      </m:r>
                      <m:r>
                        <m:rPr>
                          <m:nor/>
                        </m:rPr>
                        <a:rPr lang="en-US" sz="1000" b="0" i="0" smtClean="0">
                          <a:latin typeface="Cambria Math" panose="02040503050406030204" pitchFamily="18" charset="0"/>
                        </a:rPr>
                        <m:t>ance</m:t>
                      </m:r>
                      <m:r>
                        <m:rPr>
                          <m:nor/>
                        </m:rPr>
                        <a:rPr lang="en-US" sz="1000">
                          <a:latin typeface="Cambria Math" panose="02040503050406030204" pitchFamily="18" charset="0"/>
                        </a:rPr>
                        <m:t>Factor</m:t>
                      </m:r>
                    </m:oMath>
                  </m:oMathPara>
                </a14:m>
                <a:endParaRPr lang="en-US" sz="1000" dirty="0">
                  <a:latin typeface="Cambria Math" panose="02040503050406030204" pitchFamily="18" charset="0"/>
                </a:endParaRPr>
              </a:p>
              <a:p>
                <a:pPr algn="r"/>
                <a:endParaRPr lang="en-US" sz="1000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7BF855A-65CF-422E-A136-39FF1CD28C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889" y="1045156"/>
                <a:ext cx="1021433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FF4B6E44-BB59-4519-B24B-35C4CBBD33D2}"/>
              </a:ext>
            </a:extLst>
          </p:cNvPr>
          <p:cNvSpPr/>
          <p:nvPr/>
        </p:nvSpPr>
        <p:spPr>
          <a:xfrm>
            <a:off x="1357367" y="1800017"/>
            <a:ext cx="11929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 err="1">
                <a:latin typeface="Cambria Math" panose="02040503050406030204" pitchFamily="18" charset="0"/>
              </a:rPr>
              <a:t>panningGridOrder</a:t>
            </a:r>
            <a:endParaRPr lang="en-US" sz="1000" dirty="0">
              <a:latin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AAF03E-508E-4C5E-81BD-EC4DD27D90DB}"/>
              </a:ext>
            </a:extLst>
          </p:cNvPr>
          <p:cNvSpPr/>
          <p:nvPr/>
        </p:nvSpPr>
        <p:spPr>
          <a:xfrm>
            <a:off x="2021010" y="2395744"/>
            <a:ext cx="5293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>
                <a:latin typeface="Cambria Math" panose="02040503050406030204" pitchFamily="18" charset="0"/>
              </a:rPr>
              <a:t>HRIRs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0D51C98-5F2B-4924-9123-BEEA8FF405E9}"/>
              </a:ext>
            </a:extLst>
          </p:cNvPr>
          <p:cNvSpPr/>
          <p:nvPr/>
        </p:nvSpPr>
        <p:spPr>
          <a:xfrm>
            <a:off x="2506785" y="581384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Triangulation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718604-8F7D-49E9-815E-0DBD9241F785}"/>
              </a:ext>
            </a:extLst>
          </p:cNvPr>
          <p:cNvSpPr/>
          <p:nvPr/>
        </p:nvSpPr>
        <p:spPr>
          <a:xfrm>
            <a:off x="2506785" y="1174493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Calculate VLO positions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730E6C7-3ECA-4D7C-A83D-871656B13FA9}"/>
              </a:ext>
            </a:extLst>
          </p:cNvPr>
          <p:cNvSpPr/>
          <p:nvPr/>
        </p:nvSpPr>
        <p:spPr>
          <a:xfrm>
            <a:off x="2506785" y="1813344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Construct VBAP look-up table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FED778-02B4-454E-AB79-7B9D1565F62D}"/>
              </a:ext>
            </a:extLst>
          </p:cNvPr>
          <p:cNvSpPr/>
          <p:nvPr/>
        </p:nvSpPr>
        <p:spPr>
          <a:xfrm>
            <a:off x="2506785" y="2413559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Preprocess HRTFs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9F681-B891-4D68-BCF6-0E8B346EA83A}"/>
              </a:ext>
            </a:extLst>
          </p:cNvPr>
          <p:cNvSpPr/>
          <p:nvPr/>
        </p:nvSpPr>
        <p:spPr>
          <a:xfrm>
            <a:off x="2506785" y="3459790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Update interpolation weights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E25F6A-DB8C-497C-83BA-A0D98C5C31B5}"/>
              </a:ext>
            </a:extLst>
          </p:cNvPr>
          <p:cNvSpPr/>
          <p:nvPr/>
        </p:nvSpPr>
        <p:spPr>
          <a:xfrm>
            <a:off x="2506785" y="4432905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Update relative VLO positions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A9F01AC-9F2B-4B82-974E-3156401638AA}"/>
              </a:ext>
            </a:extLst>
          </p:cNvPr>
          <p:cNvSpPr/>
          <p:nvPr/>
        </p:nvSpPr>
        <p:spPr>
          <a:xfrm>
            <a:off x="4085122" y="4432905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Update VBAP weights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F81D3F-6943-4514-9665-03EF94F7D89C}"/>
              </a:ext>
            </a:extLst>
          </p:cNvPr>
          <p:cNvSpPr/>
          <p:nvPr/>
        </p:nvSpPr>
        <p:spPr>
          <a:xfrm>
            <a:off x="5425746" y="5731538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VBAP processing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BA1945E-F325-4BE4-BFE9-2B2B705DA068}"/>
              </a:ext>
            </a:extLst>
          </p:cNvPr>
          <p:cNvSpPr/>
          <p:nvPr/>
        </p:nvSpPr>
        <p:spPr>
          <a:xfrm>
            <a:off x="7028043" y="5731538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Binaural rendering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8449BA-ED3F-46D1-9E0E-58B0DBF701FB}"/>
              </a:ext>
            </a:extLst>
          </p:cNvPr>
          <p:cNvSpPr/>
          <p:nvPr/>
        </p:nvSpPr>
        <p:spPr>
          <a:xfrm>
            <a:off x="8500198" y="5731538"/>
            <a:ext cx="1113491" cy="5404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EQ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1573C8D-3103-4585-88EE-FE67551973FA}"/>
              </a:ext>
            </a:extLst>
          </p:cNvPr>
          <p:cNvSpPr/>
          <p:nvPr/>
        </p:nvSpPr>
        <p:spPr>
          <a:xfrm>
            <a:off x="8689322" y="561155"/>
            <a:ext cx="1431227" cy="540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Pre-processing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C5ACBCF-4C65-40BA-9682-C3F1C44C4CCF}"/>
              </a:ext>
            </a:extLst>
          </p:cNvPr>
          <p:cNvSpPr/>
          <p:nvPr/>
        </p:nvSpPr>
        <p:spPr>
          <a:xfrm>
            <a:off x="8549504" y="3094133"/>
            <a:ext cx="1431227" cy="540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Stage update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D557F7-95C0-4CD0-BD2A-A576BA548B4D}"/>
              </a:ext>
            </a:extLst>
          </p:cNvPr>
          <p:cNvSpPr/>
          <p:nvPr/>
        </p:nvSpPr>
        <p:spPr>
          <a:xfrm>
            <a:off x="8214392" y="5255557"/>
            <a:ext cx="1906157" cy="359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Stage processing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28C3956-4873-4867-A00B-8ECF15BFFE25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6539237" y="6001772"/>
            <a:ext cx="48880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32BAC92-A36C-41C8-9535-AD1EE92B680E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>
            <a:off x="8141534" y="6001772"/>
            <a:ext cx="35866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6595611-66E4-4B23-8C46-E77B24FC2203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9613689" y="5996185"/>
            <a:ext cx="386895" cy="55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33DF5EB-79F8-4CDA-BD71-89647AED8D2C}"/>
              </a:ext>
            </a:extLst>
          </p:cNvPr>
          <p:cNvCxnSpPr>
            <a:cxnSpLocks/>
          </p:cNvCxnSpPr>
          <p:nvPr/>
        </p:nvCxnSpPr>
        <p:spPr>
          <a:xfrm flipV="1">
            <a:off x="1907575" y="5991619"/>
            <a:ext cx="3518171" cy="203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2491CC5-DE91-4577-8046-828D70DF8472}"/>
              </a:ext>
            </a:extLst>
          </p:cNvPr>
          <p:cNvCxnSpPr/>
          <p:nvPr/>
        </p:nvCxnSpPr>
        <p:spPr>
          <a:xfrm flipV="1">
            <a:off x="2141008" y="5254051"/>
            <a:ext cx="7859576" cy="1448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22F8001-810E-4A6E-A3F0-DAC08BDCD222}"/>
              </a:ext>
            </a:extLst>
          </p:cNvPr>
          <p:cNvCxnSpPr/>
          <p:nvPr/>
        </p:nvCxnSpPr>
        <p:spPr>
          <a:xfrm flipV="1">
            <a:off x="2021369" y="3162474"/>
            <a:ext cx="7859576" cy="1448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FC6F291-6517-4414-BA32-B042BE5621B6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1907575" y="4700980"/>
            <a:ext cx="599210" cy="21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66B15D4-714F-4E5C-AC13-228ABDA667FD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897616" y="3730024"/>
            <a:ext cx="60916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1BE88BD-C8BF-4121-B142-D5769FDBCBDF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1907575" y="2683792"/>
            <a:ext cx="599210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A1CD642-D004-4816-952F-C487BA2A34C8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1865738" y="2083578"/>
            <a:ext cx="64104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EC2234A-28B7-4A62-B22E-A241DA9C274A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1865738" y="1444727"/>
            <a:ext cx="641047" cy="49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BC865FF-3CAB-4AB4-B23A-B23F0A214015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1897616" y="851618"/>
            <a:ext cx="609169" cy="2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5B02D3F8-C5E6-4A2F-9555-8BEAB431D867}"/>
              </a:ext>
            </a:extLst>
          </p:cNvPr>
          <p:cNvSpPr/>
          <p:nvPr/>
        </p:nvSpPr>
        <p:spPr>
          <a:xfrm>
            <a:off x="5246234" y="3970503"/>
            <a:ext cx="452819" cy="4528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X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F627BA9E-B0E8-4384-A11B-9A9B17940DC1}"/>
              </a:ext>
            </a:extLst>
          </p:cNvPr>
          <p:cNvCxnSpPr>
            <a:stCxn id="24" idx="3"/>
            <a:endCxn id="43" idx="4"/>
          </p:cNvCxnSpPr>
          <p:nvPr/>
        </p:nvCxnSpPr>
        <p:spPr>
          <a:xfrm flipV="1">
            <a:off x="5198613" y="4423322"/>
            <a:ext cx="274031" cy="27981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34920A76-9490-40E3-ADE3-DAD85B53D073}"/>
              </a:ext>
            </a:extLst>
          </p:cNvPr>
          <p:cNvCxnSpPr>
            <a:cxnSpLocks/>
            <a:stCxn id="22" idx="3"/>
            <a:endCxn id="43" idx="0"/>
          </p:cNvCxnSpPr>
          <p:nvPr/>
        </p:nvCxnSpPr>
        <p:spPr>
          <a:xfrm>
            <a:off x="3620276" y="3730024"/>
            <a:ext cx="1852368" cy="240479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B637CAF-7133-4DB8-8989-2212DF4D524B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>
            <a:off x="3620276" y="4703139"/>
            <a:ext cx="46484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7D420708-46E6-44DF-9177-9D8440C5E2D4}"/>
              </a:ext>
            </a:extLst>
          </p:cNvPr>
          <p:cNvCxnSpPr>
            <a:cxnSpLocks/>
            <a:stCxn id="21" idx="3"/>
            <a:endCxn id="26" idx="0"/>
          </p:cNvCxnSpPr>
          <p:nvPr/>
        </p:nvCxnSpPr>
        <p:spPr>
          <a:xfrm>
            <a:off x="3620276" y="2683793"/>
            <a:ext cx="3964513" cy="3047745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08651487-CB22-4B43-899B-BFC01EF9468D}"/>
              </a:ext>
            </a:extLst>
          </p:cNvPr>
          <p:cNvCxnSpPr>
            <a:cxnSpLocks/>
            <a:stCxn id="20" idx="3"/>
            <a:endCxn id="24" idx="0"/>
          </p:cNvCxnSpPr>
          <p:nvPr/>
        </p:nvCxnSpPr>
        <p:spPr>
          <a:xfrm>
            <a:off x="3620276" y="2083578"/>
            <a:ext cx="1021592" cy="234932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46BC800D-021F-4488-A2EA-CED9A1FA1142}"/>
              </a:ext>
            </a:extLst>
          </p:cNvPr>
          <p:cNvCxnSpPr>
            <a:cxnSpLocks/>
            <a:stCxn id="19" idx="3"/>
            <a:endCxn id="23" idx="0"/>
          </p:cNvCxnSpPr>
          <p:nvPr/>
        </p:nvCxnSpPr>
        <p:spPr>
          <a:xfrm flipH="1">
            <a:off x="3063531" y="1444727"/>
            <a:ext cx="556745" cy="2988178"/>
          </a:xfrm>
          <a:prstGeom prst="bentConnector4">
            <a:avLst>
              <a:gd name="adj1" fmla="val -257166"/>
              <a:gd name="adj2" fmla="val 9096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5AA17E7-D563-438D-A18B-9CBD2D90E420}"/>
              </a:ext>
            </a:extLst>
          </p:cNvPr>
          <p:cNvCxnSpPr>
            <a:cxnSpLocks/>
            <a:stCxn id="18" idx="3"/>
            <a:endCxn id="22" idx="0"/>
          </p:cNvCxnSpPr>
          <p:nvPr/>
        </p:nvCxnSpPr>
        <p:spPr>
          <a:xfrm flipH="1">
            <a:off x="3063531" y="851618"/>
            <a:ext cx="556745" cy="2608172"/>
          </a:xfrm>
          <a:prstGeom prst="bentConnector4">
            <a:avLst>
              <a:gd name="adj1" fmla="val -132943"/>
              <a:gd name="adj2" fmla="val 9342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004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76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Isaac Engel Alonso Martinez</dc:creator>
  <cp:lastModifiedBy>Juan Isaac Engel Alonso Martinez</cp:lastModifiedBy>
  <cp:revision>1</cp:revision>
  <dcterms:created xsi:type="dcterms:W3CDTF">2023-12-21T17:04:58Z</dcterms:created>
  <dcterms:modified xsi:type="dcterms:W3CDTF">2023-12-21T17:10:52Z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1703177275</vt:lpwstr>
  </property>
</Properties>
</file>