
<file path=[Content_Types].xml><?xml version="1.0" encoding="utf-8"?>
<Types xmlns="http://schemas.openxmlformats.org/package/2006/content-types"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014107DB-223A-440A-98D8-94B3EC087E00}" type="datetimeFigureOut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5150D58C-1D7A-413B-8768-ED636705F579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" hidden="0"/>
          <p:cNvGrpSpPr/>
          <p:nvPr isPhoto="0" userDrawn="0"/>
        </p:nvGrpSpPr>
        <p:grpSpPr bwMode="auto">
          <a:xfrm>
            <a:off x="925704" y="376516"/>
            <a:ext cx="9661181" cy="6054561"/>
            <a:chOff x="0" y="0"/>
            <a:chExt cx="9661181" cy="6054561"/>
          </a:xfrm>
        </p:grpSpPr>
        <p:sp>
          <p:nvSpPr>
            <p:cNvPr id="5" name="Rectangle 1" hidden="0"/>
            <p:cNvSpPr/>
            <p:nvPr isPhoto="0" userDrawn="0"/>
          </p:nvSpPr>
          <p:spPr bwMode="auto">
            <a:xfrm rot="0" flipH="0" flipV="0">
              <a:off x="5428560" y="0"/>
              <a:ext cx="1498384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ARF Document</a:t>
              </a:r>
              <a:endParaRPr/>
            </a:p>
          </p:txBody>
        </p:sp>
        <p:sp>
          <p:nvSpPr>
            <p:cNvPr id="6" name="Rectangle 2" hidden="0"/>
            <p:cNvSpPr/>
            <p:nvPr isPhoto="0" userDrawn="0"/>
          </p:nvSpPr>
          <p:spPr bwMode="auto">
            <a:xfrm rot="0" flipH="0" flipV="0">
              <a:off x="1763273" y="1147482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metadata</a:t>
              </a:r>
              <a:endParaRPr/>
            </a:p>
          </p:txBody>
        </p:sp>
        <p:sp>
          <p:nvSpPr>
            <p:cNvPr id="7" name="Rectangle 3" hidden="0"/>
            <p:cNvSpPr/>
            <p:nvPr isPhoto="0" userDrawn="0"/>
          </p:nvSpPr>
          <p:spPr bwMode="auto">
            <a:xfrm rot="0" flipH="0" flipV="0">
              <a:off x="3614487" y="1147481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components</a:t>
              </a:r>
              <a:endParaRPr/>
            </a:p>
          </p:txBody>
        </p:sp>
        <p:sp>
          <p:nvSpPr>
            <p:cNvPr id="8" name="Rectangle 4" hidden="0"/>
            <p:cNvSpPr/>
            <p:nvPr isPhoto="0" userDrawn="0"/>
          </p:nvSpPr>
          <p:spPr bwMode="auto">
            <a:xfrm rot="0" flipH="0" flipV="0">
              <a:off x="7222781" y="1147481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animations</a:t>
              </a:r>
              <a:endParaRPr/>
            </a:p>
          </p:txBody>
        </p:sp>
        <p:sp>
          <p:nvSpPr>
            <p:cNvPr id="9" name="Rectangle 5" hidden="0"/>
            <p:cNvSpPr/>
            <p:nvPr isPhoto="0" userDrawn="0"/>
          </p:nvSpPr>
          <p:spPr bwMode="auto">
            <a:xfrm rot="0" flipH="0" flipV="0">
              <a:off x="0" y="1142998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preamble</a:t>
              </a:r>
              <a:endParaRPr/>
            </a:p>
          </p:txBody>
        </p:sp>
        <p:sp>
          <p:nvSpPr>
            <p:cNvPr id="10" name="Rectangle 6" hidden="0"/>
            <p:cNvSpPr/>
            <p:nvPr isPhoto="0" userDrawn="0"/>
          </p:nvSpPr>
          <p:spPr bwMode="auto">
            <a:xfrm rot="0" flipH="0" flipV="0">
              <a:off x="8316475" y="3738053"/>
              <a:ext cx="1344706" cy="462139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other</a:t>
              </a:r>
              <a:endParaRPr/>
            </a:p>
          </p:txBody>
        </p:sp>
        <p:sp>
          <p:nvSpPr>
            <p:cNvPr id="11" name="Rectangle 7" hidden="0"/>
            <p:cNvSpPr/>
            <p:nvPr isPhoto="0" userDrawn="0"/>
          </p:nvSpPr>
          <p:spPr bwMode="auto">
            <a:xfrm rot="0" flipH="0" flipV="0">
              <a:off x="8316475" y="2196351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joint_animation_sample</a:t>
              </a:r>
              <a:endParaRPr/>
            </a:p>
          </p:txBody>
        </p:sp>
        <p:sp>
          <p:nvSpPr>
            <p:cNvPr id="12" name="Rectangle 8" hidden="0"/>
            <p:cNvSpPr/>
            <p:nvPr isPhoto="0" userDrawn="0"/>
          </p:nvSpPr>
          <p:spPr bwMode="auto">
            <a:xfrm rot="0" flipH="0" flipV="0">
              <a:off x="3426228" y="2447363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skeletons</a:t>
              </a:r>
              <a:endParaRPr/>
            </a:p>
          </p:txBody>
        </p:sp>
        <p:sp>
          <p:nvSpPr>
            <p:cNvPr id="13" name="Rectangle 9" hidden="0"/>
            <p:cNvSpPr/>
            <p:nvPr isPhoto="0" userDrawn="0"/>
          </p:nvSpPr>
          <p:spPr bwMode="auto">
            <a:xfrm rot="0" flipH="0" flipV="0">
              <a:off x="3421752" y="4011064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skins</a:t>
              </a:r>
              <a:endParaRPr/>
            </a:p>
          </p:txBody>
        </p:sp>
        <p:cxnSp>
          <p:nvCxnSpPr>
            <p:cNvPr id="14" name="Connector: Elbow 11" hidden="0"/>
            <p:cNvCxnSpPr>
              <a:cxnSpLocks/>
              <a:stCxn id="5" idx="2"/>
              <a:endCxn id="6" idx="0"/>
            </p:cNvCxnSpPr>
            <p:nvPr isPhoto="0" userDrawn="0"/>
          </p:nvCxnSpPr>
          <p:spPr bwMode="auto">
            <a:xfrm rot="5399976" flipH="0" flipV="0">
              <a:off x="3997407" y="-1032860"/>
              <a:ext cx="618566" cy="3742127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or: Elbow 12" hidden="0"/>
            <p:cNvCxnSpPr>
              <a:cxnSpLocks/>
              <a:stCxn id="5" idx="2"/>
              <a:endCxn id="7" idx="0"/>
            </p:cNvCxnSpPr>
            <p:nvPr isPhoto="0" userDrawn="0"/>
          </p:nvCxnSpPr>
          <p:spPr bwMode="auto">
            <a:xfrm rot="5399976" flipH="0" flipV="0">
              <a:off x="4923014" y="-107256"/>
              <a:ext cx="618565" cy="1890914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or: Elbow 15" hidden="0"/>
            <p:cNvCxnSpPr>
              <a:cxnSpLocks/>
              <a:stCxn id="5" idx="2"/>
              <a:endCxn id="8" idx="0"/>
            </p:cNvCxnSpPr>
            <p:nvPr isPhoto="0" userDrawn="0"/>
          </p:nvCxnSpPr>
          <p:spPr bwMode="auto">
            <a:xfrm rot="16199969" flipH="1" flipV="0">
              <a:off x="6727160" y="-20491"/>
              <a:ext cx="618565" cy="1717381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or: Elbow 18" hidden="0"/>
            <p:cNvCxnSpPr>
              <a:cxnSpLocks/>
              <a:stCxn id="5" idx="2"/>
              <a:endCxn id="9" idx="0"/>
            </p:cNvCxnSpPr>
            <p:nvPr isPhoto="0" userDrawn="0"/>
          </p:nvCxnSpPr>
          <p:spPr bwMode="auto">
            <a:xfrm rot="5399976" flipH="0" flipV="0">
              <a:off x="3118012" y="-1916740"/>
              <a:ext cx="614082" cy="5505401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or: Elbow 21" hidden="0"/>
            <p:cNvCxnSpPr>
              <a:cxnSpLocks/>
              <a:stCxn id="8" idx="2"/>
              <a:endCxn id="10" idx="1"/>
            </p:cNvCxnSpPr>
            <p:nvPr isPhoto="0" userDrawn="0"/>
          </p:nvCxnSpPr>
          <p:spPr bwMode="auto">
            <a:xfrm rot="16199969" flipH="1" flipV="0">
              <a:off x="6959442" y="2612089"/>
              <a:ext cx="2292725" cy="421341"/>
            </a:xfrm>
            <a:prstGeom prst="bentConnector2">
              <a:avLst/>
            </a:prstGeom>
            <a:ln w="19050" cap="flat" cmpd="sng" algn="ctr">
              <a:solidFill>
                <a:srgbClr val="000000"/>
              </a:solidFill>
              <a:prstDash val="dash"/>
              <a:miter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or: Elbow 24" hidden="0"/>
            <p:cNvCxnSpPr>
              <a:cxnSpLocks/>
              <a:stCxn id="8" idx="2"/>
              <a:endCxn id="11" idx="1"/>
            </p:cNvCxnSpPr>
            <p:nvPr isPhoto="0" userDrawn="0"/>
          </p:nvCxnSpPr>
          <p:spPr bwMode="auto">
            <a:xfrm rot="16199969" flipH="1" flipV="0">
              <a:off x="7713598" y="1857933"/>
              <a:ext cx="784412" cy="421341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Elbow 30" hidden="0"/>
            <p:cNvCxnSpPr>
              <a:cxnSpLocks/>
              <a:stCxn id="7" idx="2"/>
              <a:endCxn id="12" idx="1"/>
            </p:cNvCxnSpPr>
            <p:nvPr isPhoto="0" userDrawn="0"/>
          </p:nvCxnSpPr>
          <p:spPr bwMode="auto">
            <a:xfrm rot="5399976" flipH="0" flipV="0">
              <a:off x="3338822" y="1763805"/>
              <a:ext cx="1035424" cy="860611"/>
            </a:xfrm>
            <a:prstGeom prst="bentConnector4">
              <a:avLst>
                <a:gd name="adj1" fmla="val 37229"/>
                <a:gd name="adj2" fmla="val 124033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or: Elbow 35" hidden="0"/>
            <p:cNvCxnSpPr>
              <a:cxnSpLocks/>
              <a:endCxn id="13" idx="1"/>
            </p:cNvCxnSpPr>
            <p:nvPr isPhoto="0" userDrawn="0"/>
          </p:nvCxnSpPr>
          <p:spPr bwMode="auto">
            <a:xfrm rot="16199969" flipH="1" flipV="0">
              <a:off x="2906448" y="3760219"/>
              <a:ext cx="831248" cy="19936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63" hidden="0"/>
            <p:cNvSpPr/>
            <p:nvPr isPhoto="0" userDrawn="0"/>
          </p:nvSpPr>
          <p:spPr bwMode="auto">
            <a:xfrm rot="0" flipH="0" flipV="0">
              <a:off x="5230375" y="1142998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structure</a:t>
              </a:r>
              <a:endParaRPr/>
            </a:p>
          </p:txBody>
        </p:sp>
        <p:cxnSp>
          <p:nvCxnSpPr>
            <p:cNvPr id="23" name="Connector: Elbow 64" hidden="0"/>
            <p:cNvCxnSpPr>
              <a:cxnSpLocks/>
              <a:stCxn id="5" idx="2"/>
              <a:endCxn id="22" idx="0"/>
            </p:cNvCxnSpPr>
            <p:nvPr isPhoto="0" userDrawn="0"/>
          </p:nvCxnSpPr>
          <p:spPr bwMode="auto">
            <a:xfrm rot="5399976" flipH="0" flipV="0">
              <a:off x="5733200" y="698445"/>
              <a:ext cx="614082" cy="275025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67" hidden="0"/>
            <p:cNvSpPr/>
            <p:nvPr isPhoto="0" userDrawn="0"/>
          </p:nvSpPr>
          <p:spPr bwMode="auto">
            <a:xfrm rot="0" flipH="0" flipV="0">
              <a:off x="3421752" y="4768354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blendshapes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cxnSp>
          <p:nvCxnSpPr>
            <p:cNvPr id="25" name="Connector: Elbow 69" hidden="0"/>
            <p:cNvCxnSpPr>
              <a:cxnSpLocks/>
              <a:endCxn id="24" idx="1"/>
            </p:cNvCxnSpPr>
            <p:nvPr isPhoto="0" userDrawn="0"/>
          </p:nvCxnSpPr>
          <p:spPr bwMode="auto">
            <a:xfrm rot="16199969" flipH="1" flipV="0">
              <a:off x="2943427" y="4554489"/>
              <a:ext cx="757288" cy="19936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ectangle 77" hidden="0"/>
            <p:cNvSpPr/>
            <p:nvPr isPhoto="0" userDrawn="0"/>
          </p:nvSpPr>
          <p:spPr bwMode="auto">
            <a:xfrm rot="0" flipH="0" flipV="0">
              <a:off x="5230375" y="2182905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assets</a:t>
              </a:r>
              <a:endParaRPr/>
            </a:p>
          </p:txBody>
        </p:sp>
        <p:cxnSp>
          <p:nvCxnSpPr>
            <p:cNvPr id="27" name="Straight Connector 80" hidden="0"/>
            <p:cNvCxnSpPr>
              <a:cxnSpLocks/>
              <a:stCxn id="22" idx="2"/>
              <a:endCxn id="26" idx="0"/>
            </p:cNvCxnSpPr>
            <p:nvPr isPhoto="0" userDrawn="0"/>
          </p:nvCxnSpPr>
          <p:spPr bwMode="auto">
            <a:xfrm rot="0" flipH="0" flipV="0">
              <a:off x="5902728" y="1671915"/>
              <a:ext cx="0" cy="5109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34" hidden="0"/>
            <p:cNvSpPr/>
            <p:nvPr isPhoto="0" userDrawn="0"/>
          </p:nvSpPr>
          <p:spPr bwMode="auto">
            <a:xfrm rot="0" flipH="0" flipV="0">
              <a:off x="3421966" y="5525644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meshes</a:t>
              </a:r>
              <a:endParaRPr/>
            </a:p>
          </p:txBody>
        </p:sp>
        <p:cxnSp>
          <p:nvCxnSpPr>
            <p:cNvPr id="29" name="Connector: Elbow 36" hidden="0"/>
            <p:cNvCxnSpPr>
              <a:cxnSpLocks/>
              <a:endCxn id="28" idx="1"/>
            </p:cNvCxnSpPr>
            <p:nvPr isPhoto="0" userDrawn="0"/>
          </p:nvCxnSpPr>
          <p:spPr bwMode="auto">
            <a:xfrm rot="16199969" flipH="1" flipV="0">
              <a:off x="2943642" y="5311779"/>
              <a:ext cx="757288" cy="19936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Rectangle 46" hidden="0"/>
            <p:cNvSpPr/>
            <p:nvPr isPhoto="0" userDrawn="0"/>
          </p:nvSpPr>
          <p:spPr bwMode="auto">
            <a:xfrm rot="0" flipH="0" flipV="0">
              <a:off x="3426228" y="3182014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joints</a:t>
              </a:r>
              <a:endParaRPr/>
            </a:p>
          </p:txBody>
        </p:sp>
        <p:cxnSp>
          <p:nvCxnSpPr>
            <p:cNvPr id="31" name="Connector: Elbow 47" hidden="0"/>
            <p:cNvCxnSpPr>
              <a:cxnSpLocks/>
              <a:endCxn id="30" idx="1"/>
            </p:cNvCxnSpPr>
            <p:nvPr isPhoto="0" userDrawn="0"/>
          </p:nvCxnSpPr>
          <p:spPr bwMode="auto">
            <a:xfrm rot="16199969" flipH="1" flipV="0">
              <a:off x="2955168" y="2975413"/>
              <a:ext cx="734652" cy="207468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or: Elbow 13" hidden="0"/>
            <p:cNvCxnSpPr>
              <a:cxnSpLocks/>
              <a:stCxn id="33" idx="1"/>
              <a:endCxn id="7" idx="3"/>
            </p:cNvCxnSpPr>
            <p:nvPr isPhoto="0" userDrawn="0"/>
          </p:nvCxnSpPr>
          <p:spPr bwMode="auto">
            <a:xfrm rot="10799989" flipH="0" flipV="0">
              <a:off x="4959192" y="1411940"/>
              <a:ext cx="271182" cy="1972107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20" hidden="0"/>
            <p:cNvSpPr/>
            <p:nvPr isPhoto="0" userDrawn="0"/>
          </p:nvSpPr>
          <p:spPr bwMode="auto">
            <a:xfrm rot="0" flipH="0" flipV="0">
              <a:off x="8316475" y="2953641"/>
              <a:ext cx="1344706" cy="5289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blendshape_animation_sample</a:t>
              </a:r>
              <a:endParaRPr/>
            </a:p>
          </p:txBody>
        </p:sp>
        <p:cxnSp>
          <p:nvCxnSpPr>
            <p:cNvPr id="35" name="Connector: Elbow 22" hidden="0"/>
            <p:cNvCxnSpPr>
              <a:cxnSpLocks/>
              <a:stCxn id="8" idx="2"/>
              <a:endCxn id="34" idx="1"/>
            </p:cNvCxnSpPr>
            <p:nvPr isPhoto="0" userDrawn="0"/>
          </p:nvCxnSpPr>
          <p:spPr bwMode="auto">
            <a:xfrm rot="16199969" flipH="1" flipV="0">
              <a:off x="7334953" y="2236578"/>
              <a:ext cx="1541702" cy="421341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Rectangle 2" hidden="0"/>
            <p:cNvSpPr/>
            <p:nvPr isPhoto="0" userDrawn="0"/>
          </p:nvSpPr>
          <p:spPr bwMode="auto">
            <a:xfrm rot="0" flipH="0" flipV="0">
              <a:off x="1763273" y="114748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metadata</a:t>
              </a:r>
              <a:endParaRPr/>
            </a:p>
          </p:txBody>
        </p:sp>
        <p:sp>
          <p:nvSpPr>
            <p:cNvPr id="37" name="Rectangle 2" hidden="0"/>
            <p:cNvSpPr/>
            <p:nvPr isPhoto="0" userDrawn="0"/>
          </p:nvSpPr>
          <p:spPr bwMode="auto">
            <a:xfrm rot="0" flipH="0" flipV="0">
              <a:off x="1300252" y="227196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lods</a:t>
              </a:r>
              <a:endParaRPr/>
            </a:p>
          </p:txBody>
        </p:sp>
        <p:cxnSp>
          <p:nvCxnSpPr>
            <p:cNvPr id="38" name="" hidden="0"/>
            <p:cNvCxnSpPr>
              <a:cxnSpLocks/>
              <a:stCxn id="36" idx="2"/>
              <a:endCxn id="37" idx="0"/>
            </p:cNvCxnSpPr>
            <p:nvPr isPhoto="0" userDrawn="0"/>
          </p:nvCxnSpPr>
          <p:spPr bwMode="auto">
            <a:xfrm rot="5399976" flipH="0" flipV="0">
              <a:off x="1906335" y="1742670"/>
              <a:ext cx="595562" cy="463020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13" hidden="0"/>
            <p:cNvCxnSpPr>
              <a:cxnSpLocks/>
              <a:stCxn id="13" idx="3"/>
              <a:endCxn id="28" idx="0"/>
            </p:cNvCxnSpPr>
            <p:nvPr isPhoto="0" userDrawn="0"/>
          </p:nvCxnSpPr>
          <p:spPr bwMode="auto">
            <a:xfrm rot="0" flipH="1" flipV="0">
              <a:off x="4094319" y="4275523"/>
              <a:ext cx="672137" cy="1250121"/>
            </a:xfrm>
            <a:prstGeom prst="bentConnector4">
              <a:avLst>
                <a:gd name="adj1" fmla="val -34011"/>
                <a:gd name="adj2" fmla="val 88203"/>
              </a:avLst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nector: Elbow 13" hidden="0"/>
            <p:cNvCxnSpPr>
              <a:cxnSpLocks/>
              <a:stCxn id="24" idx="3"/>
              <a:endCxn id="28" idx="0"/>
            </p:cNvCxnSpPr>
            <p:nvPr isPhoto="0" userDrawn="0"/>
          </p:nvCxnSpPr>
          <p:spPr bwMode="auto">
            <a:xfrm rot="0" flipH="1" flipV="0">
              <a:off x="4094319" y="5032813"/>
              <a:ext cx="672137" cy="492831"/>
            </a:xfrm>
            <a:prstGeom prst="bentConnector4">
              <a:avLst>
                <a:gd name="adj1" fmla="val -34011"/>
                <a:gd name="adj2" fmla="val 72760"/>
              </a:avLst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Rectangle 83" hidden="0"/>
            <p:cNvSpPr/>
            <p:nvPr isPhoto="0" userDrawn="0"/>
          </p:nvSpPr>
          <p:spPr bwMode="auto">
            <a:xfrm rot="0" flipH="0" flipV="0">
              <a:off x="6550418" y="5525644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data</a:t>
              </a:r>
              <a:endParaRPr/>
            </a:p>
          </p:txBody>
        </p:sp>
        <p:sp>
          <p:nvSpPr>
            <p:cNvPr id="33" name="Rectangle 2" hidden="0"/>
            <p:cNvSpPr/>
            <p:nvPr isPhoto="0" userDrawn="0"/>
          </p:nvSpPr>
          <p:spPr bwMode="auto">
            <a:xfrm rot="0" flipH="0" flipV="0">
              <a:off x="5230375" y="3119589"/>
              <a:ext cx="1344704" cy="5289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lods</a:t>
              </a:r>
              <a:endParaRPr/>
            </a:p>
          </p:txBody>
        </p:sp>
        <p:cxnSp>
          <p:nvCxnSpPr>
            <p:cNvPr id="42" name="" hidden="0"/>
            <p:cNvCxnSpPr>
              <a:cxnSpLocks/>
              <a:stCxn id="26" idx="2"/>
            </p:cNvCxnSpPr>
            <p:nvPr isPhoto="0" userDrawn="0"/>
          </p:nvCxnSpPr>
          <p:spPr bwMode="auto">
            <a:xfrm rot="5399976" flipH="0" flipV="1">
              <a:off x="5705521" y="2915705"/>
              <a:ext cx="407768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" hidden="0"/>
            <p:cNvCxnSpPr>
              <a:cxnSpLocks/>
              <a:stCxn id="28" idx="3"/>
              <a:endCxn id="41" idx="1"/>
            </p:cNvCxnSpPr>
            <p:nvPr isPhoto="0" userDrawn="0"/>
          </p:nvCxnSpPr>
          <p:spPr bwMode="auto">
            <a:xfrm rot="0" flipH="0" flipV="0">
              <a:off x="4766672" y="5790102"/>
              <a:ext cx="1783745" cy="0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" hidden="0"/>
            <p:cNvSpPr/>
            <p:nvPr isPhoto="0" userDrawn="0"/>
          </p:nvSpPr>
          <p:spPr bwMode="auto">
            <a:xfrm flipH="0" flipV="0">
              <a:off x="5263212" y="4017294"/>
              <a:ext cx="914544" cy="3657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/>
                <a:t>path</a:t>
              </a:r>
              <a:endParaRPr/>
            </a:p>
          </p:txBody>
        </p:sp>
        <p:cxnSp>
          <p:nvCxnSpPr>
            <p:cNvPr id="45" name="" hidden="0"/>
            <p:cNvCxnSpPr>
              <a:cxnSpLocks/>
              <a:stCxn id="13" idx="3"/>
              <a:endCxn id="44" idx="1"/>
            </p:cNvCxnSpPr>
            <p:nvPr isPhoto="0" userDrawn="0"/>
          </p:nvCxnSpPr>
          <p:spPr bwMode="auto">
            <a:xfrm rot="0" flipH="0" flipV="1">
              <a:off x="4766457" y="4200192"/>
              <a:ext cx="496754" cy="75330"/>
            </a:xfrm>
            <a:prstGeom prst="bentConnector3">
              <a:avLst>
                <a:gd name="adj1" fmla="val 50000"/>
              </a:avLst>
            </a:prstGeom>
            <a:ln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60380" y="21799"/>
            <a:ext cx="10166901" cy="68436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11125199" cy="373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" hidden="0"/>
          <p:cNvSpPr/>
          <p:nvPr isPhoto="0" userDrawn="0"/>
        </p:nvSpPr>
        <p:spPr bwMode="auto">
          <a:xfrm flipH="0" flipV="0">
            <a:off x="1658257" y="1221684"/>
            <a:ext cx="1625461" cy="1232037"/>
          </a:xfrm>
          <a:prstGeom prst="cloud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prstTxWarp prst="textNoShape"/>
          </a:bodyPr>
          <a:p>
            <a:pPr algn="ctr">
              <a:lnSpc>
                <a:spcPct val="100000"/>
              </a:lnSpc>
              <a:spcAft>
                <a:spcPts val="0"/>
              </a:spcAft>
              <a:defRPr/>
            </a:pPr>
            <a:r>
              <a:rPr sz="1400" b="0">
                <a:solidFill>
                  <a:schemeClr val="tx1"/>
                </a:solidFill>
              </a:rPr>
              <a:t>Network</a:t>
            </a:r>
            <a:endParaRPr sz="1400" b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5" name="" hidden="0"/>
          <p:cNvSpPr/>
          <p:nvPr isPhoto="0" userDrawn="0"/>
        </p:nvSpPr>
        <p:spPr bwMode="auto">
          <a:xfrm flipH="0" flipV="0">
            <a:off x="4339752" y="1573695"/>
            <a:ext cx="2308776" cy="52801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Animation Streams</a:t>
            </a:r>
            <a:endParaRPr sz="1400">
              <a:solidFill>
                <a:schemeClr val="tx1"/>
              </a:solidFill>
            </a:endParaRPr>
          </a:p>
        </p:txBody>
      </p:sp>
      <p:cxnSp>
        <p:nvCxnSpPr>
          <p:cNvPr id="6" name="" hidden="0"/>
          <p:cNvCxnSpPr>
            <a:cxnSpLocks/>
            <a:stCxn id="4" idx="0"/>
            <a:endCxn id="5" idx="1"/>
          </p:cNvCxnSpPr>
          <p:nvPr isPhoto="0" userDrawn="0"/>
        </p:nvCxnSpPr>
        <p:spPr bwMode="auto">
          <a:xfrm rot="0" flipH="0" flipV="0">
            <a:off x="3282365" y="1837703"/>
            <a:ext cx="1057386" cy="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dash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" hidden="0"/>
          <p:cNvSpPr/>
          <p:nvPr isPhoto="0" userDrawn="0"/>
        </p:nvSpPr>
        <p:spPr bwMode="auto">
          <a:xfrm flipH="0" flipV="0">
            <a:off x="1636875" y="2702201"/>
            <a:ext cx="6481141" cy="3426929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lgDash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t" anchorCtr="0" forceAA="0" upright="0" compatLnSpc="0"/>
          <a:p>
            <a:pPr algn="l">
              <a:defRPr/>
            </a:pPr>
            <a:r>
              <a:rPr sz="1400">
                <a:solidFill>
                  <a:schemeClr val="tx1"/>
                </a:solidFill>
              </a:rPr>
              <a:t>Avatar Pipeline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270244" y="5373342"/>
            <a:ext cx="817905" cy="528015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ARF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1957824" y="5373342"/>
            <a:ext cx="1666877" cy="528015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Avatar Decoder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1957824" y="4027418"/>
            <a:ext cx="1666876" cy="528015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Avatar Animation Stream Formats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95597" y="3023151"/>
            <a:ext cx="1894646" cy="2536548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Avatar Media Function</a:t>
            </a:r>
            <a:endParaRPr sz="1400">
              <a:solidFill>
                <a:schemeClr val="tx1"/>
              </a:solidFill>
            </a:endParaRPr>
          </a:p>
        </p:txBody>
      </p:sp>
      <p:cxnSp>
        <p:nvCxnSpPr>
          <p:cNvPr id="12" name="" hidden="0"/>
          <p:cNvCxnSpPr>
            <a:cxnSpLocks/>
            <a:stCxn id="8" idx="3"/>
            <a:endCxn id="9" idx="1"/>
          </p:cNvCxnSpPr>
          <p:nvPr isPhoto="0" userDrawn="0"/>
        </p:nvCxnSpPr>
        <p:spPr bwMode="auto">
          <a:xfrm rot="0" flipH="0" flipV="0">
            <a:off x="1088150" y="5637349"/>
            <a:ext cx="869673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" hidden="0"/>
          <p:cNvCxnSpPr>
            <a:cxnSpLocks/>
            <a:stCxn id="9" idx="0"/>
            <a:endCxn id="10" idx="2"/>
          </p:cNvCxnSpPr>
          <p:nvPr isPhoto="0" userDrawn="0"/>
        </p:nvCxnSpPr>
        <p:spPr bwMode="auto">
          <a:xfrm rot="16199969" flipH="0" flipV="1">
            <a:off x="2382309" y="4964388"/>
            <a:ext cx="817907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" hidden="0"/>
          <p:cNvCxnSpPr>
            <a:cxnSpLocks/>
            <a:stCxn id="10" idx="3"/>
            <a:endCxn id="11" idx="1"/>
          </p:cNvCxnSpPr>
          <p:nvPr isPhoto="0" userDrawn="0"/>
        </p:nvCxnSpPr>
        <p:spPr bwMode="auto">
          <a:xfrm rot="0" flipH="0" flipV="0">
            <a:off x="3624701" y="4291426"/>
            <a:ext cx="2370896" cy="0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" hidden="0"/>
          <p:cNvCxnSpPr>
            <a:cxnSpLocks/>
            <a:stCxn id="9" idx="3"/>
            <a:endCxn id="11" idx="1"/>
          </p:cNvCxnSpPr>
          <p:nvPr isPhoto="0" userDrawn="0"/>
        </p:nvCxnSpPr>
        <p:spPr bwMode="auto">
          <a:xfrm rot="0" flipH="0" flipV="1">
            <a:off x="3624701" y="4291426"/>
            <a:ext cx="2370895" cy="1345923"/>
          </a:xfrm>
          <a:prstGeom prst="bentConnector3">
            <a:avLst>
              <a:gd name="adj1" fmla="val 75545"/>
            </a:avLst>
          </a:prstGeom>
          <a:ln w="12700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" hidden="0"/>
          <p:cNvSpPr/>
          <p:nvPr isPhoto="0" userDrawn="0"/>
        </p:nvSpPr>
        <p:spPr bwMode="auto">
          <a:xfrm flipH="0" flipV="0">
            <a:off x="3624701" y="4964388"/>
            <a:ext cx="1811820" cy="64152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Autofit/>
          </a:bodyPr>
          <a:p>
            <a:pPr algn="ctr">
              <a:defRPr/>
            </a:pPr>
            <a:r>
              <a:rPr sz="1400"/>
              <a:t>Base Avatar Model </a:t>
            </a:r>
            <a:endParaRPr sz="1400"/>
          </a:p>
          <a:p>
            <a:pPr algn="ctr">
              <a:defRPr/>
            </a:pPr>
            <a:r>
              <a:rPr sz="1400"/>
              <a:t>&amp; </a:t>
            </a:r>
            <a:endParaRPr sz="1400"/>
          </a:p>
          <a:p>
            <a:pPr algn="ctr">
              <a:defRPr/>
            </a:pPr>
            <a:r>
              <a:rPr sz="1400"/>
              <a:t>Animation Data</a:t>
            </a:r>
            <a:endParaRPr sz="1400"/>
          </a:p>
        </p:txBody>
      </p:sp>
      <p:cxnSp>
        <p:nvCxnSpPr>
          <p:cNvPr id="17" name="" hidden="0"/>
          <p:cNvCxnSpPr>
            <a:cxnSpLocks/>
            <a:stCxn id="5" idx="2"/>
            <a:endCxn id="10" idx="0"/>
          </p:cNvCxnSpPr>
          <p:nvPr isPhoto="0" userDrawn="0"/>
        </p:nvCxnSpPr>
        <p:spPr bwMode="auto">
          <a:xfrm rot="5399976" flipH="0" flipV="0">
            <a:off x="3179848" y="1713125"/>
            <a:ext cx="1925706" cy="2702878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" hidden="0"/>
          <p:cNvSpPr/>
          <p:nvPr isPhoto="0" userDrawn="0"/>
        </p:nvSpPr>
        <p:spPr bwMode="auto">
          <a:xfrm flipH="0" flipV="0">
            <a:off x="9712418" y="3023151"/>
            <a:ext cx="1894646" cy="2536547"/>
          </a:xfrm>
          <a:prstGeom prst="roundRect">
            <a:avLst>
              <a:gd name="adj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1400">
                <a:solidFill>
                  <a:schemeClr val="tx1"/>
                </a:solidFill>
              </a:rPr>
              <a:t>Presentation Engine</a:t>
            </a:r>
            <a:endParaRPr sz="1400">
              <a:solidFill>
                <a:schemeClr val="tx1"/>
              </a:solidFill>
            </a:endParaRPr>
          </a:p>
        </p:txBody>
      </p:sp>
      <p:sp>
        <p:nvSpPr>
          <p:cNvPr id="19" name="" hidden="0"/>
          <p:cNvSpPr/>
          <p:nvPr isPhoto="0" userDrawn="0"/>
        </p:nvSpPr>
        <p:spPr bwMode="auto">
          <a:xfrm rot="5399976" flipH="0" flipV="0">
            <a:off x="8459673" y="3100801"/>
            <a:ext cx="455543" cy="786847"/>
          </a:xfrm>
          <a:prstGeom prst="flowChartMagneticDisk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20" name="" hidden="0"/>
          <p:cNvSpPr/>
          <p:nvPr isPhoto="0" userDrawn="0"/>
        </p:nvSpPr>
        <p:spPr bwMode="auto">
          <a:xfrm rot="5399976" flipH="0" flipV="0">
            <a:off x="8459673" y="3670231"/>
            <a:ext cx="455542" cy="786846"/>
          </a:xfrm>
          <a:prstGeom prst="flowChartMagneticDisk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" hidden="0"/>
          <p:cNvSpPr/>
          <p:nvPr isPhoto="0" userDrawn="0"/>
        </p:nvSpPr>
        <p:spPr bwMode="auto">
          <a:xfrm rot="5399976" flipH="0" flipV="0">
            <a:off x="8459673" y="4250013"/>
            <a:ext cx="455542" cy="786846"/>
          </a:xfrm>
          <a:prstGeom prst="flowChartMagneticDisk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" hidden="0"/>
          <p:cNvSpPr/>
          <p:nvPr isPhoto="0" userDrawn="0"/>
        </p:nvSpPr>
        <p:spPr bwMode="auto">
          <a:xfrm rot="5399976" flipH="0" flipV="0">
            <a:off x="8459673" y="4891729"/>
            <a:ext cx="455542" cy="786846"/>
          </a:xfrm>
          <a:prstGeom prst="flowChartMagneticDisk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" hidden="0"/>
          <p:cNvSpPr/>
          <p:nvPr isPhoto="0" userDrawn="0"/>
        </p:nvSpPr>
        <p:spPr bwMode="auto">
          <a:xfrm flipH="0" flipV="0">
            <a:off x="8242255" y="3366105"/>
            <a:ext cx="693668" cy="2575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b="1"/>
              <a:t>Buffer</a:t>
            </a:r>
            <a:endParaRPr sz="1200" b="1"/>
          </a:p>
        </p:txBody>
      </p:sp>
      <p:sp>
        <p:nvSpPr>
          <p:cNvPr id="24" name="" hidden="0"/>
          <p:cNvSpPr/>
          <p:nvPr isPhoto="0" userDrawn="0"/>
        </p:nvSpPr>
        <p:spPr bwMode="auto">
          <a:xfrm flipH="0" flipV="0">
            <a:off x="8242254" y="3934887"/>
            <a:ext cx="693667" cy="2575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b="1"/>
              <a:t>Buffer</a:t>
            </a:r>
            <a:endParaRPr sz="1200" b="1"/>
          </a:p>
        </p:txBody>
      </p:sp>
      <p:sp>
        <p:nvSpPr>
          <p:cNvPr id="25" name="" hidden="0"/>
          <p:cNvSpPr/>
          <p:nvPr isPhoto="0" userDrawn="0"/>
        </p:nvSpPr>
        <p:spPr bwMode="auto">
          <a:xfrm flipH="0" flipV="0">
            <a:off x="8242254" y="4514668"/>
            <a:ext cx="693667" cy="2575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b="1"/>
              <a:t>Buffer</a:t>
            </a:r>
            <a:endParaRPr sz="1200" b="1"/>
          </a:p>
        </p:txBody>
      </p:sp>
      <p:sp>
        <p:nvSpPr>
          <p:cNvPr id="26" name="" hidden="0"/>
          <p:cNvSpPr/>
          <p:nvPr isPhoto="0" userDrawn="0"/>
        </p:nvSpPr>
        <p:spPr bwMode="auto">
          <a:xfrm flipH="0" flipV="0">
            <a:off x="8242254" y="5156385"/>
            <a:ext cx="693667" cy="2575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b="1"/>
              <a:t>Buffer</a:t>
            </a:r>
            <a:endParaRPr sz="1200" b="1"/>
          </a:p>
        </p:txBody>
      </p:sp>
      <p:cxnSp>
        <p:nvCxnSpPr>
          <p:cNvPr id="27" name="" hidden="0"/>
          <p:cNvCxnSpPr>
            <a:cxnSpLocks/>
            <a:endCxn id="23" idx="1"/>
          </p:cNvCxnSpPr>
          <p:nvPr isPhoto="0" userDrawn="0"/>
        </p:nvCxnSpPr>
        <p:spPr bwMode="auto">
          <a:xfrm rot="0" flipH="0" flipV="1">
            <a:off x="7900597" y="3497137"/>
            <a:ext cx="341657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" hidden="0"/>
          <p:cNvCxnSpPr>
            <a:cxnSpLocks/>
          </p:cNvCxnSpPr>
          <p:nvPr isPhoto="0" userDrawn="0"/>
        </p:nvCxnSpPr>
        <p:spPr bwMode="auto">
          <a:xfrm rot="0" flipH="0" flipV="1">
            <a:off x="7900596" y="5285153"/>
            <a:ext cx="341656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" hidden="0"/>
          <p:cNvCxnSpPr>
            <a:cxnSpLocks/>
          </p:cNvCxnSpPr>
          <p:nvPr isPhoto="0" userDrawn="0"/>
        </p:nvCxnSpPr>
        <p:spPr bwMode="auto">
          <a:xfrm rot="0" flipH="0" flipV="1">
            <a:off x="7900596" y="4643436"/>
            <a:ext cx="341656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" hidden="0"/>
          <p:cNvCxnSpPr>
            <a:cxnSpLocks/>
          </p:cNvCxnSpPr>
          <p:nvPr isPhoto="0" userDrawn="0"/>
        </p:nvCxnSpPr>
        <p:spPr bwMode="auto">
          <a:xfrm rot="0" flipH="0" flipV="1">
            <a:off x="7900596" y="4027418"/>
            <a:ext cx="341656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" hidden="0"/>
          <p:cNvCxnSpPr>
            <a:cxnSpLocks/>
          </p:cNvCxnSpPr>
          <p:nvPr isPhoto="0" userDrawn="0"/>
        </p:nvCxnSpPr>
        <p:spPr bwMode="auto">
          <a:xfrm rot="0" flipH="0" flipV="0">
            <a:off x="8935923" y="3497136"/>
            <a:ext cx="776494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" hidden="0"/>
          <p:cNvCxnSpPr>
            <a:cxnSpLocks/>
          </p:cNvCxnSpPr>
          <p:nvPr isPhoto="0" userDrawn="0"/>
        </p:nvCxnSpPr>
        <p:spPr bwMode="auto">
          <a:xfrm rot="0" flipH="0" flipV="0">
            <a:off x="8935923" y="5285152"/>
            <a:ext cx="776494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" hidden="0"/>
          <p:cNvCxnSpPr>
            <a:cxnSpLocks/>
          </p:cNvCxnSpPr>
          <p:nvPr isPhoto="0" userDrawn="0"/>
        </p:nvCxnSpPr>
        <p:spPr bwMode="auto">
          <a:xfrm rot="0" flipH="0" flipV="0">
            <a:off x="8935923" y="4643436"/>
            <a:ext cx="776494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" hidden="0"/>
          <p:cNvCxnSpPr>
            <a:cxnSpLocks/>
          </p:cNvCxnSpPr>
          <p:nvPr isPhoto="0" userDrawn="0"/>
        </p:nvCxnSpPr>
        <p:spPr bwMode="auto">
          <a:xfrm rot="0" flipH="0" flipV="0">
            <a:off x="8935923" y="4027417"/>
            <a:ext cx="776494" cy="0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12630150" cy="8334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37" hidden="0"/>
          <p:cNvGrpSpPr/>
          <p:nvPr isPhoto="0" userDrawn="0"/>
        </p:nvGrpSpPr>
        <p:grpSpPr bwMode="auto">
          <a:xfrm>
            <a:off x="848866" y="376517"/>
            <a:ext cx="9661181" cy="6394394"/>
            <a:chOff x="848866" y="376517"/>
            <a:chExt cx="9661181" cy="6394394"/>
          </a:xfrm>
        </p:grpSpPr>
        <p:sp>
          <p:nvSpPr>
            <p:cNvPr id="5" name="Rectangle 1" hidden="0"/>
            <p:cNvSpPr/>
            <p:nvPr isPhoto="0" userDrawn="0"/>
          </p:nvSpPr>
          <p:spPr bwMode="auto">
            <a:xfrm>
              <a:off x="6277428" y="376517"/>
              <a:ext cx="1498383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Base Avatar Description</a:t>
              </a:r>
              <a:endParaRPr/>
            </a:p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(MARF Document)</a:t>
              </a:r>
              <a:endParaRPr/>
            </a:p>
          </p:txBody>
        </p:sp>
        <p:sp>
          <p:nvSpPr>
            <p:cNvPr id="6" name="Rectangle 2" hidden="0"/>
            <p:cNvSpPr/>
            <p:nvPr isPhoto="0" userDrawn="0"/>
          </p:nvSpPr>
          <p:spPr bwMode="auto">
            <a:xfrm>
              <a:off x="2612139" y="1524000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metadata</a:t>
              </a:r>
              <a:endParaRPr/>
            </a:p>
          </p:txBody>
        </p:sp>
        <p:sp>
          <p:nvSpPr>
            <p:cNvPr id="7" name="Rectangle 3" hidden="0"/>
            <p:cNvSpPr/>
            <p:nvPr isPhoto="0" userDrawn="0"/>
          </p:nvSpPr>
          <p:spPr bwMode="auto">
            <a:xfrm>
              <a:off x="4463353" y="1523999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components</a:t>
              </a:r>
              <a:endParaRPr/>
            </a:p>
          </p:txBody>
        </p:sp>
        <p:sp>
          <p:nvSpPr>
            <p:cNvPr id="8" name="Rectangle 4" hidden="0"/>
            <p:cNvSpPr/>
            <p:nvPr isPhoto="0" userDrawn="0"/>
          </p:nvSpPr>
          <p:spPr bwMode="auto">
            <a:xfrm>
              <a:off x="8071648" y="1523999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animations</a:t>
              </a:r>
              <a:endParaRPr/>
            </a:p>
          </p:txBody>
        </p:sp>
        <p:sp>
          <p:nvSpPr>
            <p:cNvPr id="9" name="Rectangle 5" hidden="0"/>
            <p:cNvSpPr/>
            <p:nvPr isPhoto="0" userDrawn="0"/>
          </p:nvSpPr>
          <p:spPr bwMode="auto">
            <a:xfrm>
              <a:off x="848866" y="1519516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preamble</a:t>
              </a:r>
              <a:endParaRPr/>
            </a:p>
          </p:txBody>
        </p:sp>
        <p:sp>
          <p:nvSpPr>
            <p:cNvPr id="10" name="Rectangle 6" hidden="0"/>
            <p:cNvSpPr/>
            <p:nvPr isPhoto="0" userDrawn="0"/>
          </p:nvSpPr>
          <p:spPr bwMode="auto">
            <a:xfrm>
              <a:off x="9165342" y="4114571"/>
              <a:ext cx="1344705" cy="4621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facial</a:t>
              </a:r>
              <a:endParaRPr/>
            </a:p>
          </p:txBody>
        </p:sp>
        <p:sp>
          <p:nvSpPr>
            <p:cNvPr id="11" name="Rectangle 7" hidden="0"/>
            <p:cNvSpPr/>
            <p:nvPr isPhoto="0" userDrawn="0"/>
          </p:nvSpPr>
          <p:spPr bwMode="auto">
            <a:xfrm>
              <a:off x="9165342" y="2572869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body</a:t>
              </a:r>
              <a:endParaRPr/>
            </a:p>
          </p:txBody>
        </p:sp>
        <p:sp>
          <p:nvSpPr>
            <p:cNvPr id="12" name="Rectangle 8" hidden="0"/>
            <p:cNvSpPr/>
            <p:nvPr isPhoto="0" userDrawn="0"/>
          </p:nvSpPr>
          <p:spPr bwMode="auto">
            <a:xfrm>
              <a:off x="4275095" y="2823881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skeletons</a:t>
              </a:r>
              <a:endParaRPr/>
            </a:p>
          </p:txBody>
        </p:sp>
        <p:sp>
          <p:nvSpPr>
            <p:cNvPr id="13" name="Rectangle 9" hidden="0"/>
            <p:cNvSpPr/>
            <p:nvPr isPhoto="0" userDrawn="0"/>
          </p:nvSpPr>
          <p:spPr bwMode="auto">
            <a:xfrm>
              <a:off x="4270618" y="438758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skins</a:t>
              </a:r>
              <a:endParaRPr/>
            </a:p>
          </p:txBody>
        </p:sp>
        <p:cxnSp>
          <p:nvCxnSpPr>
            <p:cNvPr id="14" name="Connector: Elbow 11" hidden="0"/>
            <p:cNvCxnSpPr>
              <a:cxnSpLocks/>
              <a:stCxn id="5" idx="2"/>
              <a:endCxn id="6" idx="0"/>
            </p:cNvCxnSpPr>
            <p:nvPr isPhoto="0" userDrawn="0"/>
          </p:nvCxnSpPr>
          <p:spPr bwMode="auto">
            <a:xfrm rot="5399976">
              <a:off x="4846275" y="-656344"/>
              <a:ext cx="618565" cy="3742126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or: Elbow 12" hidden="0"/>
            <p:cNvCxnSpPr>
              <a:cxnSpLocks/>
              <a:stCxn id="5" idx="2"/>
              <a:endCxn id="7" idx="0"/>
            </p:cNvCxnSpPr>
            <p:nvPr isPhoto="0" userDrawn="0"/>
          </p:nvCxnSpPr>
          <p:spPr bwMode="auto">
            <a:xfrm rot="5399976">
              <a:off x="5771881" y="269259"/>
              <a:ext cx="618564" cy="1890913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or: Elbow 15" hidden="0"/>
            <p:cNvCxnSpPr>
              <a:cxnSpLocks/>
              <a:stCxn id="5" idx="2"/>
              <a:endCxn id="8" idx="0"/>
            </p:cNvCxnSpPr>
            <p:nvPr isPhoto="0" userDrawn="0"/>
          </p:nvCxnSpPr>
          <p:spPr bwMode="auto">
            <a:xfrm rot="16199969" flipH="1">
              <a:off x="7576029" y="356024"/>
              <a:ext cx="618564" cy="17173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or: Elbow 18" hidden="0"/>
            <p:cNvCxnSpPr>
              <a:cxnSpLocks/>
              <a:stCxn id="5" idx="2"/>
              <a:endCxn id="9" idx="0"/>
            </p:cNvCxnSpPr>
            <p:nvPr isPhoto="0" userDrawn="0"/>
          </p:nvCxnSpPr>
          <p:spPr bwMode="auto">
            <a:xfrm rot="5399976">
              <a:off x="3966879" y="-1540224"/>
              <a:ext cx="614081" cy="550540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or: Elbow 21" hidden="0"/>
            <p:cNvCxnSpPr>
              <a:cxnSpLocks/>
              <a:stCxn id="8" idx="2"/>
              <a:endCxn id="10" idx="1"/>
            </p:cNvCxnSpPr>
            <p:nvPr isPhoto="0" userDrawn="0"/>
          </p:nvCxnSpPr>
          <p:spPr bwMode="auto">
            <a:xfrm rot="16199969" flipH="1">
              <a:off x="7808310" y="2988607"/>
              <a:ext cx="2292724" cy="42134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or: Elbow 24" hidden="0"/>
            <p:cNvCxnSpPr>
              <a:cxnSpLocks/>
              <a:stCxn id="8" idx="2"/>
              <a:endCxn id="11" idx="1"/>
            </p:cNvCxnSpPr>
            <p:nvPr isPhoto="0" userDrawn="0"/>
          </p:nvCxnSpPr>
          <p:spPr bwMode="auto">
            <a:xfrm rot="16199969" flipH="1">
              <a:off x="8562465" y="2234451"/>
              <a:ext cx="784411" cy="42134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Elbow 30" hidden="0"/>
            <p:cNvCxnSpPr>
              <a:cxnSpLocks/>
              <a:stCxn id="7" idx="2"/>
              <a:endCxn id="12" idx="1"/>
            </p:cNvCxnSpPr>
            <p:nvPr isPhoto="0" userDrawn="0"/>
          </p:nvCxnSpPr>
          <p:spPr bwMode="auto">
            <a:xfrm rot="5399976">
              <a:off x="4187689" y="2140323"/>
              <a:ext cx="1035423" cy="860610"/>
            </a:xfrm>
            <a:prstGeom prst="bentConnector4">
              <a:avLst>
                <a:gd name="adj1" fmla="val 37229"/>
                <a:gd name="adj2" fmla="val 124033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or: Elbow 35" hidden="0"/>
            <p:cNvCxnSpPr>
              <a:cxnSpLocks/>
              <a:endCxn id="13" idx="1"/>
            </p:cNvCxnSpPr>
            <p:nvPr isPhoto="0" userDrawn="0"/>
          </p:nvCxnSpPr>
          <p:spPr bwMode="auto">
            <a:xfrm rot="16199969" flipH="1">
              <a:off x="3755314" y="4136737"/>
              <a:ext cx="831247" cy="199359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63" hidden="0"/>
            <p:cNvSpPr/>
            <p:nvPr isPhoto="0" userDrawn="0"/>
          </p:nvSpPr>
          <p:spPr bwMode="auto">
            <a:xfrm>
              <a:off x="6079242" y="1519516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structure</a:t>
              </a:r>
              <a:endParaRPr/>
            </a:p>
          </p:txBody>
        </p:sp>
        <p:cxnSp>
          <p:nvCxnSpPr>
            <p:cNvPr id="23" name="Connector: Elbow 64" hidden="0"/>
            <p:cNvCxnSpPr>
              <a:cxnSpLocks/>
              <a:stCxn id="5" idx="2"/>
              <a:endCxn id="22" idx="0"/>
            </p:cNvCxnSpPr>
            <p:nvPr isPhoto="0" userDrawn="0"/>
          </p:nvCxnSpPr>
          <p:spPr bwMode="auto">
            <a:xfrm rot="5399976">
              <a:off x="6582067" y="1074963"/>
              <a:ext cx="614081" cy="275024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67" hidden="0"/>
            <p:cNvSpPr/>
            <p:nvPr isPhoto="0" userDrawn="0"/>
          </p:nvSpPr>
          <p:spPr bwMode="auto">
            <a:xfrm>
              <a:off x="4270618" y="514487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blendshapes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25" name="Rectangle 68" hidden="0"/>
            <p:cNvSpPr/>
            <p:nvPr isPhoto="0" userDrawn="0"/>
          </p:nvSpPr>
          <p:spPr bwMode="auto">
            <a:xfrm>
              <a:off x="7103459" y="6241995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lod#n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cxnSp>
          <p:nvCxnSpPr>
            <p:cNvPr id="26" name="Connector: Elbow 69" hidden="0"/>
            <p:cNvCxnSpPr>
              <a:cxnSpLocks/>
              <a:endCxn id="24" idx="1"/>
            </p:cNvCxnSpPr>
            <p:nvPr isPhoto="0" userDrawn="0"/>
          </p:nvCxnSpPr>
          <p:spPr bwMode="auto">
            <a:xfrm rot="16199969" flipH="1">
              <a:off x="3792294" y="4931007"/>
              <a:ext cx="757287" cy="199359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 77" hidden="0"/>
            <p:cNvSpPr/>
            <p:nvPr isPhoto="0" userDrawn="0"/>
          </p:nvSpPr>
          <p:spPr bwMode="auto">
            <a:xfrm>
              <a:off x="6079242" y="255942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assets</a:t>
              </a:r>
              <a:endParaRPr/>
            </a:p>
          </p:txBody>
        </p:sp>
        <p:cxnSp>
          <p:nvCxnSpPr>
            <p:cNvPr id="28" name="Straight Connector 80" hidden="0"/>
            <p:cNvCxnSpPr>
              <a:cxnSpLocks/>
              <a:stCxn id="22" idx="2"/>
              <a:endCxn id="27" idx="0"/>
            </p:cNvCxnSpPr>
            <p:nvPr isPhoto="0" userDrawn="0"/>
          </p:nvCxnSpPr>
          <p:spPr bwMode="auto">
            <a:xfrm>
              <a:off x="6751595" y="2048433"/>
              <a:ext cx="0" cy="5109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 83" hidden="0"/>
            <p:cNvSpPr/>
            <p:nvPr isPhoto="0" userDrawn="0"/>
          </p:nvSpPr>
          <p:spPr bwMode="auto">
            <a:xfrm>
              <a:off x="7103459" y="5436451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lod#1</a:t>
              </a:r>
              <a:endParaRPr/>
            </a:p>
          </p:txBody>
        </p:sp>
        <p:cxnSp>
          <p:nvCxnSpPr>
            <p:cNvPr id="30" name="Straight Connector 91" hidden="0"/>
            <p:cNvCxnSpPr>
              <a:cxnSpLocks/>
              <a:stCxn id="29" idx="2"/>
              <a:endCxn id="25" idx="0"/>
            </p:cNvCxnSpPr>
            <p:nvPr isPhoto="0" userDrawn="0"/>
          </p:nvCxnSpPr>
          <p:spPr bwMode="auto">
            <a:xfrm>
              <a:off x="7775812" y="5965368"/>
              <a:ext cx="0" cy="276626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4" hidden="0"/>
            <p:cNvSpPr/>
            <p:nvPr isPhoto="0" userDrawn="0"/>
          </p:nvSpPr>
          <p:spPr bwMode="auto">
            <a:xfrm>
              <a:off x="4270833" y="590216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meshes</a:t>
              </a:r>
              <a:endParaRPr/>
            </a:p>
          </p:txBody>
        </p:sp>
        <p:cxnSp>
          <p:nvCxnSpPr>
            <p:cNvPr id="32" name="Connector: Elbow 36" hidden="0"/>
            <p:cNvCxnSpPr>
              <a:cxnSpLocks/>
              <a:endCxn id="31" idx="1"/>
            </p:cNvCxnSpPr>
            <p:nvPr isPhoto="0" userDrawn="0"/>
          </p:nvCxnSpPr>
          <p:spPr bwMode="auto">
            <a:xfrm rot="16199969" flipH="1">
              <a:off x="3792510" y="5688297"/>
              <a:ext cx="757287" cy="199359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or: Elbow 42" hidden="0"/>
            <p:cNvCxnSpPr>
              <a:cxnSpLocks/>
              <a:stCxn id="31" idx="3"/>
              <a:endCxn id="29" idx="1"/>
            </p:cNvCxnSpPr>
            <p:nvPr isPhoto="0" userDrawn="0"/>
          </p:nvCxnSpPr>
          <p:spPr bwMode="auto">
            <a:xfrm flipV="1">
              <a:off x="5615539" y="5700910"/>
              <a:ext cx="1487919" cy="46571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or: Elbow 43" hidden="0"/>
            <p:cNvCxnSpPr>
              <a:cxnSpLocks/>
              <a:stCxn id="31" idx="3"/>
              <a:endCxn id="25" idx="1"/>
            </p:cNvCxnSpPr>
            <p:nvPr isPhoto="0" userDrawn="0"/>
          </p:nvCxnSpPr>
          <p:spPr bwMode="auto">
            <a:xfrm>
              <a:off x="5615539" y="6166621"/>
              <a:ext cx="1487919" cy="33983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46" hidden="0"/>
            <p:cNvSpPr/>
            <p:nvPr isPhoto="0" userDrawn="0"/>
          </p:nvSpPr>
          <p:spPr bwMode="auto">
            <a:xfrm>
              <a:off x="4275095" y="3558532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joints</a:t>
              </a:r>
              <a:endParaRPr/>
            </a:p>
          </p:txBody>
        </p:sp>
        <p:cxnSp>
          <p:nvCxnSpPr>
            <p:cNvPr id="36" name="Connector: Elbow 47" hidden="0"/>
            <p:cNvCxnSpPr>
              <a:cxnSpLocks/>
              <a:endCxn id="35" idx="1"/>
            </p:cNvCxnSpPr>
            <p:nvPr isPhoto="0" userDrawn="0"/>
          </p:nvCxnSpPr>
          <p:spPr bwMode="auto">
            <a:xfrm rot="16199969" flipH="1">
              <a:off x="3804035" y="3351931"/>
              <a:ext cx="734652" cy="207468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or: Elbow 13" hidden="0"/>
            <p:cNvCxnSpPr>
              <a:cxnSpLocks/>
              <a:stCxn id="27" idx="1"/>
              <a:endCxn id="7" idx="3"/>
            </p:cNvCxnSpPr>
            <p:nvPr isPhoto="0" userDrawn="0"/>
          </p:nvCxnSpPr>
          <p:spPr bwMode="auto">
            <a:xfrm rot="10799989">
              <a:off x="5808060" y="1788459"/>
              <a:ext cx="271182" cy="1035423"/>
            </a:xfrm>
            <a:prstGeom prst="bentConnector3">
              <a:avLst>
                <a:gd name="adj1" fmla="val 50000"/>
              </a:avLst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20" hidden="0"/>
            <p:cNvSpPr/>
            <p:nvPr isPhoto="0" userDrawn="0"/>
          </p:nvSpPr>
          <p:spPr bwMode="auto">
            <a:xfrm>
              <a:off x="9165342" y="3330159"/>
              <a:ext cx="1344705" cy="52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200">
                  <a:solidFill>
                    <a:schemeClr val="tx1"/>
                  </a:solidFill>
                </a:rPr>
                <a:t>hand</a:t>
              </a:r>
              <a:endParaRPr/>
            </a:p>
          </p:txBody>
        </p:sp>
        <p:cxnSp>
          <p:nvCxnSpPr>
            <p:cNvPr id="39" name="Connector: Elbow 22" hidden="0"/>
            <p:cNvCxnSpPr>
              <a:cxnSpLocks/>
              <a:stCxn id="8" idx="2"/>
              <a:endCxn id="38" idx="1"/>
            </p:cNvCxnSpPr>
            <p:nvPr isPhoto="0" userDrawn="0"/>
          </p:nvCxnSpPr>
          <p:spPr bwMode="auto">
            <a:xfrm rot="16199969" flipH="1">
              <a:off x="8183820" y="2613096"/>
              <a:ext cx="1541701" cy="421340"/>
            </a:xfrm>
            <a:prstGeom prst="bentConnector2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ONLYOFFICE/5.4.1.39</Application>
  <DocSecurity>0</DocSecurity>
  <PresentationFormat>Widescreen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Imed Bouazizi</dc:creator>
  <cp:keywords/>
  <dc:description/>
  <dc:identifier/>
  <dc:language/>
  <cp:lastModifiedBy>Joao.Regateiro@InterDigital.com</cp:lastModifiedBy>
  <cp:revision>18</cp:revision>
  <dcterms:created xsi:type="dcterms:W3CDTF">2024-09-16T04:17:28Z</dcterms:created>
  <dcterms:modified xsi:type="dcterms:W3CDTF">2024-12-10T09:20:34Z</dcterms:modified>
  <cp:category/>
  <cp:contentStatus/>
  <cp:version/>
</cp:coreProperties>
</file>