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9" d="100"/>
          <a:sy n="109" d="100"/>
        </p:scale>
        <p:origin x="-159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1119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Click to edit Master text styles</a:t>
            </a:r>
          </a:p>
          <a:p>
            <a:pPr lvl="1"/>
            <a:r>
              <a:rPr lang="de-AT" smtClean="0"/>
              <a:t>Second level</a:t>
            </a:r>
          </a:p>
          <a:p>
            <a:pPr lvl="2"/>
            <a:r>
              <a:rPr lang="de-AT" smtClean="0"/>
              <a:t>Third level</a:t>
            </a:r>
          </a:p>
          <a:p>
            <a:pPr lvl="3"/>
            <a:r>
              <a:rPr lang="de-AT" smtClean="0"/>
              <a:t>Fourth level</a:t>
            </a:r>
          </a:p>
          <a:p>
            <a:pPr lvl="4"/>
            <a:r>
              <a:rPr lang="de-AT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75481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AT" smtClean="0"/>
              <a:t>Click to edit Master text styles</a:t>
            </a:r>
          </a:p>
          <a:p>
            <a:pPr lvl="1"/>
            <a:r>
              <a:rPr lang="de-AT" smtClean="0"/>
              <a:t>Second level</a:t>
            </a:r>
          </a:p>
          <a:p>
            <a:pPr lvl="2"/>
            <a:r>
              <a:rPr lang="de-AT" smtClean="0"/>
              <a:t>Third level</a:t>
            </a:r>
          </a:p>
          <a:p>
            <a:pPr lvl="3"/>
            <a:r>
              <a:rPr lang="de-AT" smtClean="0"/>
              <a:t>Fourth level</a:t>
            </a:r>
          </a:p>
          <a:p>
            <a:pPr lvl="4"/>
            <a:r>
              <a:rPr lang="de-AT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62023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Click to edit Master text styles</a:t>
            </a:r>
          </a:p>
          <a:p>
            <a:pPr lvl="1"/>
            <a:r>
              <a:rPr lang="de-AT" smtClean="0"/>
              <a:t>Second level</a:t>
            </a:r>
          </a:p>
          <a:p>
            <a:pPr lvl="2"/>
            <a:r>
              <a:rPr lang="de-AT" smtClean="0"/>
              <a:t>Third level</a:t>
            </a:r>
          </a:p>
          <a:p>
            <a:pPr lvl="3"/>
            <a:r>
              <a:rPr lang="de-AT" smtClean="0"/>
              <a:t>Fourth level</a:t>
            </a:r>
          </a:p>
          <a:p>
            <a:pPr lvl="4"/>
            <a:r>
              <a:rPr lang="de-AT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29210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5896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Click to edit Master text styles</a:t>
            </a:r>
          </a:p>
          <a:p>
            <a:pPr lvl="1"/>
            <a:r>
              <a:rPr lang="de-AT" smtClean="0"/>
              <a:t>Second level</a:t>
            </a:r>
          </a:p>
          <a:p>
            <a:pPr lvl="2"/>
            <a:r>
              <a:rPr lang="de-AT" smtClean="0"/>
              <a:t>Third level</a:t>
            </a:r>
          </a:p>
          <a:p>
            <a:pPr lvl="3"/>
            <a:r>
              <a:rPr lang="de-AT" smtClean="0"/>
              <a:t>Fourth level</a:t>
            </a:r>
          </a:p>
          <a:p>
            <a:pPr lvl="4"/>
            <a:r>
              <a:rPr lang="de-AT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Click to edit Master text styles</a:t>
            </a:r>
          </a:p>
          <a:p>
            <a:pPr lvl="1"/>
            <a:r>
              <a:rPr lang="de-AT" smtClean="0"/>
              <a:t>Second level</a:t>
            </a:r>
          </a:p>
          <a:p>
            <a:pPr lvl="2"/>
            <a:r>
              <a:rPr lang="de-AT" smtClean="0"/>
              <a:t>Third level</a:t>
            </a:r>
          </a:p>
          <a:p>
            <a:pPr lvl="3"/>
            <a:r>
              <a:rPr lang="de-AT" smtClean="0"/>
              <a:t>Fourth level</a:t>
            </a:r>
          </a:p>
          <a:p>
            <a:pPr lvl="4"/>
            <a:r>
              <a:rPr lang="de-AT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97478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Click to edit Master text styles</a:t>
            </a:r>
          </a:p>
          <a:p>
            <a:pPr lvl="1"/>
            <a:r>
              <a:rPr lang="de-AT" smtClean="0"/>
              <a:t>Second level</a:t>
            </a:r>
          </a:p>
          <a:p>
            <a:pPr lvl="2"/>
            <a:r>
              <a:rPr lang="de-AT" smtClean="0"/>
              <a:t>Third level</a:t>
            </a:r>
          </a:p>
          <a:p>
            <a:pPr lvl="3"/>
            <a:r>
              <a:rPr lang="de-AT" smtClean="0"/>
              <a:t>Fourth level</a:t>
            </a:r>
          </a:p>
          <a:p>
            <a:pPr lvl="4"/>
            <a:r>
              <a:rPr lang="de-AT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Click to edit Master text styles</a:t>
            </a:r>
          </a:p>
          <a:p>
            <a:pPr lvl="1"/>
            <a:r>
              <a:rPr lang="de-AT" smtClean="0"/>
              <a:t>Second level</a:t>
            </a:r>
          </a:p>
          <a:p>
            <a:pPr lvl="2"/>
            <a:r>
              <a:rPr lang="de-AT" smtClean="0"/>
              <a:t>Third level</a:t>
            </a:r>
          </a:p>
          <a:p>
            <a:pPr lvl="3"/>
            <a:r>
              <a:rPr lang="de-AT" smtClean="0"/>
              <a:t>Fourth level</a:t>
            </a:r>
          </a:p>
          <a:p>
            <a:pPr lvl="4"/>
            <a:r>
              <a:rPr lang="de-AT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2014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98870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1157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Click to edit Master text styles</a:t>
            </a:r>
          </a:p>
          <a:p>
            <a:pPr lvl="1"/>
            <a:r>
              <a:rPr lang="de-AT" smtClean="0"/>
              <a:t>Second level</a:t>
            </a:r>
          </a:p>
          <a:p>
            <a:pPr lvl="2"/>
            <a:r>
              <a:rPr lang="de-AT" smtClean="0"/>
              <a:t>Third level</a:t>
            </a:r>
          </a:p>
          <a:p>
            <a:pPr lvl="3"/>
            <a:r>
              <a:rPr lang="de-AT" smtClean="0"/>
              <a:t>Fourth level</a:t>
            </a:r>
          </a:p>
          <a:p>
            <a:pPr lvl="4"/>
            <a:r>
              <a:rPr lang="de-AT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11199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81938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AT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AT" smtClean="0"/>
              <a:t>Click to edit Master text styles</a:t>
            </a:r>
          </a:p>
          <a:p>
            <a:pPr lvl="1"/>
            <a:r>
              <a:rPr lang="de-AT" smtClean="0"/>
              <a:t>Second level</a:t>
            </a:r>
          </a:p>
          <a:p>
            <a:pPr lvl="2"/>
            <a:r>
              <a:rPr lang="de-AT" smtClean="0"/>
              <a:t>Third level</a:t>
            </a:r>
          </a:p>
          <a:p>
            <a:pPr lvl="3"/>
            <a:r>
              <a:rPr lang="de-AT" smtClean="0"/>
              <a:t>Fourth level</a:t>
            </a:r>
          </a:p>
          <a:p>
            <a:pPr lvl="4"/>
            <a:r>
              <a:rPr lang="de-AT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2F2B24-7AC7-B544-B12D-DD1E3E2BA104}" type="datetimeFigureOut">
              <a:rPr lang="en-US" smtClean="0"/>
              <a:t>1/27/11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5ADAFD-4078-7548-9A13-C52E263B40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93436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DASH-QM Model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2396220" y="3049588"/>
            <a:ext cx="1219200" cy="57117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b="1" dirty="0" smtClean="0"/>
              <a:t>DASH Client</a:t>
            </a:r>
            <a:endParaRPr lang="en-US" sz="1600" b="1" dirty="0"/>
          </a:p>
        </p:txBody>
      </p:sp>
      <p:sp>
        <p:nvSpPr>
          <p:cNvPr id="4" name="Rectangle 3"/>
          <p:cNvSpPr/>
          <p:nvPr/>
        </p:nvSpPr>
        <p:spPr>
          <a:xfrm>
            <a:off x="6172200" y="3048000"/>
            <a:ext cx="1219200" cy="572763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b="1" dirty="0" smtClean="0"/>
              <a:t>Media</a:t>
            </a:r>
            <a:br>
              <a:rPr lang="en-US" sz="1600" b="1" dirty="0" smtClean="0"/>
            </a:br>
            <a:r>
              <a:rPr lang="en-US" sz="1600" b="1" dirty="0" smtClean="0"/>
              <a:t>Output</a:t>
            </a:r>
            <a:endParaRPr lang="en-US" sz="1600" b="1" dirty="0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3615420" y="3429000"/>
            <a:ext cx="3810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 rot="10800000">
            <a:off x="1786620" y="3198812"/>
            <a:ext cx="6096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rot="10800000">
            <a:off x="3615420" y="3200401"/>
            <a:ext cx="381000" cy="158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1786620" y="3429000"/>
            <a:ext cx="609600" cy="317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endCxn id="4" idx="1"/>
          </p:cNvCxnSpPr>
          <p:nvPr/>
        </p:nvCxnSpPr>
        <p:spPr>
          <a:xfrm>
            <a:off x="5787120" y="3334382"/>
            <a:ext cx="38508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1676400" y="4038600"/>
            <a:ext cx="1032780" cy="43088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100" b="1" dirty="0" smtClean="0">
                <a:solidFill>
                  <a:srgbClr val="FF0000"/>
                </a:solidFill>
              </a:rPr>
              <a:t>Observation</a:t>
            </a:r>
            <a:br>
              <a:rPr lang="en-US" sz="1100" b="1" dirty="0" smtClean="0">
                <a:solidFill>
                  <a:srgbClr val="FF0000"/>
                </a:solidFill>
              </a:rPr>
            </a:br>
            <a:r>
              <a:rPr lang="en-US" sz="1100" b="1" dirty="0" smtClean="0">
                <a:solidFill>
                  <a:srgbClr val="FF0000"/>
                </a:solidFill>
              </a:rPr>
              <a:t>Point 1</a:t>
            </a:r>
            <a:endParaRPr lang="en-US" sz="1100" b="1" dirty="0">
              <a:solidFill>
                <a:srgbClr val="FF0000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276600" y="4038600"/>
            <a:ext cx="1066800" cy="43088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100" b="1" dirty="0" smtClean="0">
                <a:solidFill>
                  <a:srgbClr val="FF0000"/>
                </a:solidFill>
              </a:rPr>
              <a:t>Observation</a:t>
            </a:r>
            <a:br>
              <a:rPr lang="en-US" sz="1100" b="1" dirty="0" smtClean="0">
                <a:solidFill>
                  <a:srgbClr val="FF0000"/>
                </a:solidFill>
              </a:rPr>
            </a:br>
            <a:r>
              <a:rPr lang="en-US" sz="1100" b="1" dirty="0" smtClean="0">
                <a:solidFill>
                  <a:srgbClr val="FF0000"/>
                </a:solidFill>
              </a:rPr>
              <a:t>Point 2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5486400" y="4038600"/>
            <a:ext cx="1066800" cy="43088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100" b="1" dirty="0" smtClean="0">
                <a:solidFill>
                  <a:srgbClr val="FF0000"/>
                </a:solidFill>
              </a:rPr>
              <a:t>Observation</a:t>
            </a:r>
            <a:br>
              <a:rPr lang="en-US" sz="1100" b="1" dirty="0" smtClean="0">
                <a:solidFill>
                  <a:srgbClr val="FF0000"/>
                </a:solidFill>
              </a:rPr>
            </a:br>
            <a:r>
              <a:rPr lang="en-US" sz="1100" b="1" dirty="0" smtClean="0">
                <a:solidFill>
                  <a:srgbClr val="FF0000"/>
                </a:solidFill>
              </a:rPr>
              <a:t>Point 3</a:t>
            </a:r>
          </a:p>
        </p:txBody>
      </p:sp>
      <p:cxnSp>
        <p:nvCxnSpPr>
          <p:cNvPr id="27" name="Straight Connector 26"/>
          <p:cNvCxnSpPr/>
          <p:nvPr/>
        </p:nvCxnSpPr>
        <p:spPr>
          <a:xfrm rot="5400000">
            <a:off x="1714500" y="3543300"/>
            <a:ext cx="9906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609600" y="3352800"/>
            <a:ext cx="1371600" cy="43088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100" b="1" dirty="0" smtClean="0"/>
              <a:t>HTTP Response:</a:t>
            </a:r>
            <a:br>
              <a:rPr lang="en-US" sz="1100" b="1" dirty="0" smtClean="0"/>
            </a:br>
            <a:r>
              <a:rPr lang="en-US" sz="1100" b="1" dirty="0" smtClean="0"/>
              <a:t>DASH Segments</a:t>
            </a:r>
            <a:endParaRPr lang="en-US" sz="1100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617760" y="2819400"/>
            <a:ext cx="1371600" cy="43088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100" b="1" dirty="0" smtClean="0"/>
              <a:t>HTTP Request for</a:t>
            </a:r>
            <a:br>
              <a:rPr lang="en-US" sz="1100" b="1" dirty="0" smtClean="0"/>
            </a:br>
            <a:r>
              <a:rPr lang="en-US" sz="1100" b="1" dirty="0" smtClean="0"/>
              <a:t>DASH Segments</a:t>
            </a:r>
            <a:endParaRPr lang="en-US" sz="1100" b="1" dirty="0"/>
          </a:p>
        </p:txBody>
      </p:sp>
      <p:cxnSp>
        <p:nvCxnSpPr>
          <p:cNvPr id="30" name="Straight Connector 29"/>
          <p:cNvCxnSpPr/>
          <p:nvPr/>
        </p:nvCxnSpPr>
        <p:spPr>
          <a:xfrm rot="5400000">
            <a:off x="3313905" y="3542506"/>
            <a:ext cx="9906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 rot="5400000">
            <a:off x="5525294" y="3544094"/>
            <a:ext cx="9906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Explosion 1 8"/>
          <p:cNvSpPr/>
          <p:nvPr/>
        </p:nvSpPr>
        <p:spPr>
          <a:xfrm>
            <a:off x="3893036" y="2743200"/>
            <a:ext cx="2084584" cy="990600"/>
          </a:xfrm>
          <a:prstGeom prst="irregularSeal1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0" tIns="0" rIns="0" bIns="0" anchor="ctr"/>
          <a:lstStyle/>
          <a:p>
            <a:pPr algn="ctr"/>
            <a:r>
              <a:rPr lang="en-US" sz="1400" b="1" dirty="0" smtClean="0"/>
              <a:t>DASH-enabled</a:t>
            </a:r>
            <a:br>
              <a:rPr lang="en-US" sz="1400" b="1" dirty="0" smtClean="0"/>
            </a:br>
            <a:r>
              <a:rPr lang="en-US" sz="1400" b="1" dirty="0" smtClean="0"/>
              <a:t>Application</a:t>
            </a:r>
            <a:endParaRPr lang="en-US" sz="1400" b="1" dirty="0"/>
          </a:p>
        </p:txBody>
      </p:sp>
    </p:spTree>
    <p:extLst>
      <p:ext uri="{BB962C8B-B14F-4D97-AF65-F5344CB8AC3E}">
        <p14:creationId xmlns:p14="http://schemas.microsoft.com/office/powerpoint/2010/main" val="23176070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</Words>
  <Application>Microsoft Macintosh PowerPoint</Application>
  <PresentationFormat>On-screen Show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DASH-QM Model</vt:lpstr>
    </vt:vector>
  </TitlesOfParts>
  <Company>Klagenfurt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DASH-QM Model</dc:title>
  <dc:creator>Christian Timmerer</dc:creator>
  <cp:lastModifiedBy>Christian Timmerer</cp:lastModifiedBy>
  <cp:revision>1</cp:revision>
  <dcterms:created xsi:type="dcterms:W3CDTF">2011-01-27T10:11:39Z</dcterms:created>
  <dcterms:modified xsi:type="dcterms:W3CDTF">2011-01-27T10:12:00Z</dcterms:modified>
</cp:coreProperties>
</file>

<file path=docProps/thumbnail.jpeg>
</file>