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147475374" r:id="rId2"/>
    <p:sldId id="2147475375" r:id="rId3"/>
    <p:sldId id="2147475376" r:id="rId4"/>
    <p:sldId id="2147475377" r:id="rId5"/>
    <p:sldId id="21474753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5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27A72-F9D2-0404-C81F-6FF0D2501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C29CBF-2251-8FEA-C095-4F8741628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E2D5F-3D5F-EB63-6D29-D9217A2FE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0227D-78CE-F663-68F7-BC79A508E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EEEE1-87E7-2EA1-6528-E26138DAB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CB3DC-D49D-27C3-5839-271D5546F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E30260-42CF-EA93-ECAF-F2448457E3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CE2E0-8CBC-DA0A-00B5-9647A709C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D20AB-2AEB-1C1B-554E-8F7D446C7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B578C-4581-07AA-F68A-1CDE9BBAD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66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BF87E6-AA2C-FC79-9F53-02A6BB0E27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2A1044-A64B-BCCF-4F51-D56B7D2A5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E6433-24A0-15AF-4393-0FE7ED3B2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8F380-3E12-5802-0CA3-59E75C78D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AC4F5-A579-A934-08E7-442EE78C3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133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18" y="455614"/>
            <a:ext cx="10972801" cy="839787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11716" y="1371600"/>
            <a:ext cx="10972800" cy="4809744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Comcast Confidential &amp; Proprietary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3DD6C2-2E78-E144-898F-830B271C1F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89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D7FF9-4DCA-1EDD-2B16-17CC1F754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BCE0E-AF63-E8A8-437B-EB2E6C699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D3CB9-7D0D-F827-8750-D1099FC44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133A5-E77C-5B3A-E76C-BC2271B32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BAC62-63BE-8587-5717-B532AF7A5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803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6565B-76FF-0532-BE3E-0F4190972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F6135A-DA97-BE78-46F0-44C996C11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8E25C-11A0-FB55-2613-EB065D36C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B711A-54EC-D04C-05B3-058A7AB24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559B3-BA43-EFB5-B4AE-109038E5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37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4D0BB-DE9B-DF5F-E956-54DDA5C8A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6070A-67AD-CA17-62C7-AA7A0B8438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4E9E91-A381-89CB-909F-FE133DFAE9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F3CB2-16D7-FC3C-12D9-E332A58C9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9E2FE5-758C-E8E8-6FA1-5BA2DA096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A1744-56E8-AE33-8480-40C8ABC98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57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F3545-7AA6-3A32-3E5E-18A07EA8D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F0C39D-3383-019D-8B22-E15DEBCE6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C64B10-AAAC-4611-5A92-0802AF092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552BC0-B6E4-312E-AC83-981B0379C5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7AABBE-3DFB-4CB6-8C64-F4CFD9A7AB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CDE11E-F581-3FA4-C14C-F8055C3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B0FFF6-A1EA-25F4-F7E3-2043FF00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92AB8A-ED40-C21D-3357-56E806CEE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49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6D16-D077-1369-5A2D-D3AFCD306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9B12A-B2FB-FB96-B5CD-68AF56B5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2B908A-17CF-A184-C5E1-9E4BF16B3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0D709-26B0-B3BB-3CD2-AA69E9840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1B0589-306B-AD37-6AC8-B5676A07F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EB629A-B91B-125D-6C7F-440CB70DD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9147E-9123-86E1-22A8-42966AAF7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7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D78CE-3F36-F5FB-CD5A-A7F7ADCE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0B2E-72A6-44D5-D014-91C5BBCB8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88DAE-C05F-DC5D-B5D5-014C07F40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DEC7F-B8C8-CD25-C6BF-6CD73E4E2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B66AF-325C-17D6-0833-E75B40663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7B336-434F-DD1F-58AA-4C67858BD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27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551FF-D281-9E71-593F-C23BECF4D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4C14C0-6A20-1A27-DCEE-837D0F8CEC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AF5227-555A-BEB7-F718-8D821AD0EB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E9836-77AA-38D8-4B2D-4541D6F98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84CEF-E20F-C9E3-5773-1B17815ED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9C056-EFE0-6D63-38E5-C8106A205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15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48218C-8F79-5F46-E6EF-6715264EE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CAB33D-A028-EF48-FEDE-FEE710DE6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26542-E69C-73D8-40EA-930E229939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41C4F6-DC73-D749-B019-D1E5B867B9ED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936DB-E0E4-D6B4-BBF2-63F5014C57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66805-0990-92C3-6D65-72FB786A33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9F8A71-9BA8-9048-BAAC-22FB7FF9F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9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EDB65-4E7C-52B6-D88A-6518E6B23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>
            <a:extLst>
              <a:ext uri="{FF2B5EF4-FFF2-40B4-BE49-F238E27FC236}">
                <a16:creationId xmlns:a16="http://schemas.microsoft.com/office/drawing/2014/main" id="{81C50FA9-4160-E7C2-F3DB-59F69EB13A24}"/>
              </a:ext>
            </a:extLst>
          </p:cNvPr>
          <p:cNvGrpSpPr>
            <a:grpSpLocks noChangeAspect="1"/>
          </p:cNvGrpSpPr>
          <p:nvPr/>
        </p:nvGrpSpPr>
        <p:grpSpPr>
          <a:xfrm>
            <a:off x="-939130" y="1122962"/>
            <a:ext cx="13278525" cy="4935659"/>
            <a:chOff x="2788101" y="1797510"/>
            <a:chExt cx="7187974" cy="267178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5ACE678-B3F4-7E7D-CD3B-2BB780613B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13152" y="1807751"/>
              <a:ext cx="4089" cy="2339508"/>
            </a:xfrm>
            <a:prstGeom prst="line">
              <a:avLst/>
            </a:prstGeom>
            <a:solidFill>
              <a:srgbClr val="0183B7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B4BA285-DB33-C469-5393-A69556174E93}"/>
                </a:ext>
              </a:extLst>
            </p:cNvPr>
            <p:cNvGrpSpPr/>
            <p:nvPr/>
          </p:nvGrpSpPr>
          <p:grpSpPr>
            <a:xfrm>
              <a:off x="2788101" y="2481952"/>
              <a:ext cx="6712167" cy="1392604"/>
              <a:chOff x="-1423146" y="1763612"/>
              <a:chExt cx="7630284" cy="1856798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364030A-DB80-F66F-160F-4295ADF395F7}"/>
                  </a:ext>
                </a:extLst>
              </p:cNvPr>
              <p:cNvSpPr/>
              <p:nvPr/>
            </p:nvSpPr>
            <p:spPr bwMode="auto">
              <a:xfrm>
                <a:off x="1178171" y="1804924"/>
                <a:ext cx="2485087" cy="356089"/>
              </a:xfrm>
              <a:prstGeom prst="rect">
                <a:avLst/>
              </a:prstGeom>
              <a:solidFill>
                <a:schemeClr val="accent1">
                  <a:alpha val="25000"/>
                </a:schemeClr>
              </a:solidFill>
              <a:ln w="9525" cap="flat" cmpd="sng" algn="ctr">
                <a:solidFill>
                  <a:schemeClr val="tx1">
                    <a:alpha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1" u="none" strike="noStrike" kern="1200" cap="none" spc="0" normalizeH="0" baseline="0" noProof="0">
                    <a:ln>
                      <a:noFill/>
                    </a:ln>
                    <a:solidFill>
                      <a:srgbClr val="97999B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</a:rPr>
                  <a:t>S</a:t>
                </a:r>
                <a:r>
                  <a:rPr kumimoji="0" lang="en-US" sz="2000" b="0" i="1" u="none" strike="noStrike" kern="1200" cap="none" spc="0" normalizeH="0" baseline="-25000" noProof="0">
                    <a:ln>
                      <a:noFill/>
                    </a:ln>
                    <a:solidFill>
                      <a:srgbClr val="97999B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</a:rPr>
                  <a:t>R</a:t>
                </a:r>
                <a:r>
                  <a:rPr kumimoji="0" lang="en-US" sz="2000" b="0" i="1" u="none" strike="noStrike" kern="1200" cap="none" spc="0" normalizeH="0" baseline="0" noProof="0">
                    <a:ln>
                      <a:noFill/>
                    </a:ln>
                    <a:solidFill>
                      <a:srgbClr val="97999B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</a:rPr>
                  <a:t>(</a:t>
                </a:r>
                <a:r>
                  <a:rPr kumimoji="0" lang="en-US" sz="2000" b="0" i="1" u="none" strike="noStrike" kern="1200" cap="none" spc="0" normalizeH="0" baseline="0" noProof="0" err="1">
                    <a:ln>
                      <a:noFill/>
                    </a:ln>
                    <a:solidFill>
                      <a:srgbClr val="97999B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</a:rPr>
                  <a:t>i</a:t>
                </a:r>
                <a:r>
                  <a:rPr kumimoji="0" lang="en-US" sz="2000" b="0" i="1" u="none" strike="noStrike" kern="1200" cap="none" spc="0" normalizeH="0" baseline="0" noProof="0">
                    <a:ln>
                      <a:noFill/>
                    </a:ln>
                    <a:solidFill>
                      <a:srgbClr val="97999B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</a:rPr>
                  <a:t>)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3F65F9C-26A9-F185-0AD7-206C244492E7}"/>
                  </a:ext>
                </a:extLst>
              </p:cNvPr>
              <p:cNvSpPr/>
              <p:nvPr/>
            </p:nvSpPr>
            <p:spPr bwMode="auto">
              <a:xfrm>
                <a:off x="3730668" y="1804925"/>
                <a:ext cx="2476470" cy="356088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C000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  <a:sym typeface="Arial"/>
                  </a:rPr>
                  <a:t>S</a:t>
                </a:r>
                <a:r>
                  <a:rPr kumimoji="0" lang="en-US" sz="2000" b="0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FFC000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  <a:sym typeface="Arial"/>
                  </a:rPr>
                  <a:t>R</a:t>
                </a:r>
                <a:r>
                  <a:rPr kumimoji="0" lang="en-US" sz="20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C000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  <a:sym typeface="Arial"/>
                  </a:rPr>
                  <a:t>(i+1)</a:t>
                </a:r>
              </a:p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7025882-A952-FF04-0874-DCF332E40B2C}"/>
                  </a:ext>
                </a:extLst>
              </p:cNvPr>
              <p:cNvSpPr/>
              <p:nvPr/>
            </p:nvSpPr>
            <p:spPr bwMode="auto">
              <a:xfrm>
                <a:off x="1174018" y="2574679"/>
                <a:ext cx="573455" cy="316523"/>
              </a:xfrm>
              <a:prstGeom prst="rect">
                <a:avLst/>
              </a:prstGeom>
              <a:solidFill>
                <a:srgbClr val="FFC000">
                  <a:alpha val="25000"/>
                </a:srgbClr>
              </a:solidFill>
              <a:ln w="9525" cap="flat" cmpd="sng" algn="ctr">
                <a:solidFill>
                  <a:schemeClr val="tx1">
                    <a:alpha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1200" cap="none" spc="0" normalizeH="0" baseline="0" noProof="0">
                    <a:ln>
                      <a:noFill/>
                    </a:ln>
                    <a:solidFill>
                      <a:srgbClr val="97999B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</a:rPr>
                  <a:t>S</a:t>
                </a:r>
                <a:r>
                  <a:rPr kumimoji="0" lang="en-US" sz="1400" b="0" i="1" u="none" strike="noStrike" kern="1200" cap="none" spc="0" normalizeH="0" baseline="-25000" noProof="0">
                    <a:ln>
                      <a:noFill/>
                    </a:ln>
                    <a:solidFill>
                      <a:srgbClr val="97999B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</a:rPr>
                  <a:t>L1</a:t>
                </a:r>
                <a:r>
                  <a:rPr kumimoji="0" lang="en-US" sz="1400" b="0" i="1" u="none" strike="noStrike" kern="1200" cap="none" spc="0" normalizeH="0" baseline="0" noProof="0">
                    <a:ln>
                      <a:noFill/>
                    </a:ln>
                    <a:solidFill>
                      <a:srgbClr val="97999B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ＭＳ Ｐゴシック" charset="0"/>
                    <a:cs typeface="Poppins" pitchFamily="2" charset="77"/>
                  </a:rPr>
                  <a:t>(i,0)</a:t>
                </a: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28A5BD1E-2D3B-EB22-E71E-DB2A889AB687}"/>
                  </a:ext>
                </a:extLst>
              </p:cNvPr>
              <p:cNvGrpSpPr/>
              <p:nvPr/>
            </p:nvGrpSpPr>
            <p:grpSpPr>
              <a:xfrm>
                <a:off x="1178169" y="3303887"/>
                <a:ext cx="738554" cy="316523"/>
                <a:chOff x="1178169" y="3299980"/>
                <a:chExt cx="738554" cy="316523"/>
              </a:xfrm>
            </p:grpSpPr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D319EA5A-C693-004B-F6A7-6BE8096740B5}"/>
                    </a:ext>
                  </a:extLst>
                </p:cNvPr>
                <p:cNvSpPr/>
                <p:nvPr/>
              </p:nvSpPr>
              <p:spPr bwMode="auto">
                <a:xfrm>
                  <a:off x="1178169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0"/>
                  </a:srgbClr>
                </a:solidFill>
                <a:ln w="9525" cap="flat" cmpd="sng" algn="ctr">
                  <a:solidFill>
                    <a:schemeClr val="tx1">
                      <a:alpha val="298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A7449E6-8319-F61F-5578-E132A7351E87}"/>
                    </a:ext>
                  </a:extLst>
                </p:cNvPr>
                <p:cNvSpPr/>
                <p:nvPr/>
              </p:nvSpPr>
              <p:spPr bwMode="auto">
                <a:xfrm>
                  <a:off x="1338262" y="3299980"/>
                  <a:ext cx="98181" cy="316523"/>
                </a:xfrm>
                <a:prstGeom prst="rect">
                  <a:avLst/>
                </a:prstGeom>
                <a:solidFill>
                  <a:srgbClr val="00B05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73567B4E-7067-33FE-B66D-6CA980C9A30F}"/>
                    </a:ext>
                  </a:extLst>
                </p:cNvPr>
                <p:cNvSpPr/>
                <p:nvPr/>
              </p:nvSpPr>
              <p:spPr bwMode="auto">
                <a:xfrm>
                  <a:off x="1498355" y="3299980"/>
                  <a:ext cx="98181" cy="316523"/>
                </a:xfrm>
                <a:prstGeom prst="rect">
                  <a:avLst/>
                </a:prstGeom>
                <a:solidFill>
                  <a:srgbClr val="00B05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5F2216E-E0EC-13DB-7D90-9013C606BC91}"/>
                    </a:ext>
                  </a:extLst>
                </p:cNvPr>
                <p:cNvSpPr/>
                <p:nvPr/>
              </p:nvSpPr>
              <p:spPr bwMode="auto">
                <a:xfrm>
                  <a:off x="1658448" y="3299980"/>
                  <a:ext cx="98181" cy="316523"/>
                </a:xfrm>
                <a:prstGeom prst="rect">
                  <a:avLst/>
                </a:prstGeom>
                <a:solidFill>
                  <a:srgbClr val="00B05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AA7E1359-50C3-7AD3-B7CF-4BE387309D1C}"/>
                    </a:ext>
                  </a:extLst>
                </p:cNvPr>
                <p:cNvSpPr/>
                <p:nvPr/>
              </p:nvSpPr>
              <p:spPr bwMode="auto">
                <a:xfrm>
                  <a:off x="181854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24E02C1-3401-FD0B-8EB2-9B034E2141C1}"/>
                  </a:ext>
                </a:extLst>
              </p:cNvPr>
              <p:cNvGrpSpPr/>
              <p:nvPr/>
            </p:nvGrpSpPr>
            <p:grpSpPr>
              <a:xfrm>
                <a:off x="1970942" y="3303887"/>
                <a:ext cx="738554" cy="316523"/>
                <a:chOff x="1178169" y="3299980"/>
                <a:chExt cx="738554" cy="316523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7924A333-50F3-CBB1-ADA2-3394799DD2A5}"/>
                    </a:ext>
                  </a:extLst>
                </p:cNvPr>
                <p:cNvSpPr/>
                <p:nvPr/>
              </p:nvSpPr>
              <p:spPr bwMode="auto">
                <a:xfrm>
                  <a:off x="1178169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DFB27407-43B4-A974-9139-6420769144D4}"/>
                    </a:ext>
                  </a:extLst>
                </p:cNvPr>
                <p:cNvSpPr/>
                <p:nvPr/>
              </p:nvSpPr>
              <p:spPr bwMode="auto">
                <a:xfrm>
                  <a:off x="133826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EB599CB5-43B9-DF2E-7C8E-32742CE9FAF8}"/>
                    </a:ext>
                  </a:extLst>
                </p:cNvPr>
                <p:cNvSpPr/>
                <p:nvPr/>
              </p:nvSpPr>
              <p:spPr bwMode="auto">
                <a:xfrm>
                  <a:off x="1498355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99894AB-0137-FA78-251B-32A0ABCD6C95}"/>
                    </a:ext>
                  </a:extLst>
                </p:cNvPr>
                <p:cNvSpPr/>
                <p:nvPr/>
              </p:nvSpPr>
              <p:spPr bwMode="auto">
                <a:xfrm>
                  <a:off x="1658448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062FC38-BAD9-A39A-AD83-6A3F80FC2010}"/>
                    </a:ext>
                  </a:extLst>
                </p:cNvPr>
                <p:cNvSpPr/>
                <p:nvPr/>
              </p:nvSpPr>
              <p:spPr bwMode="auto">
                <a:xfrm>
                  <a:off x="181854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CDE850E-4EEB-736F-AC6F-F90EF4667DAD}"/>
                  </a:ext>
                </a:extLst>
              </p:cNvPr>
              <p:cNvGrpSpPr/>
              <p:nvPr/>
            </p:nvGrpSpPr>
            <p:grpSpPr>
              <a:xfrm>
                <a:off x="2771409" y="3303887"/>
                <a:ext cx="738554" cy="316523"/>
                <a:chOff x="1178169" y="3299980"/>
                <a:chExt cx="738554" cy="316523"/>
              </a:xfrm>
            </p:grpSpPr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58EBB3AE-A71E-EC40-DA4D-0A2D52502CFE}"/>
                    </a:ext>
                  </a:extLst>
                </p:cNvPr>
                <p:cNvSpPr/>
                <p:nvPr/>
              </p:nvSpPr>
              <p:spPr bwMode="auto">
                <a:xfrm>
                  <a:off x="1178169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DC17E975-5204-B197-4F02-F0C9E8E96303}"/>
                    </a:ext>
                  </a:extLst>
                </p:cNvPr>
                <p:cNvSpPr/>
                <p:nvPr/>
              </p:nvSpPr>
              <p:spPr bwMode="auto">
                <a:xfrm>
                  <a:off x="133826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4F644D2-48E2-C566-82E1-3CBA79015960}"/>
                    </a:ext>
                  </a:extLst>
                </p:cNvPr>
                <p:cNvSpPr/>
                <p:nvPr/>
              </p:nvSpPr>
              <p:spPr bwMode="auto">
                <a:xfrm>
                  <a:off x="1498355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C060342-0682-F6AC-D656-62ADC042CC57}"/>
                    </a:ext>
                  </a:extLst>
                </p:cNvPr>
                <p:cNvSpPr/>
                <p:nvPr/>
              </p:nvSpPr>
              <p:spPr bwMode="auto">
                <a:xfrm>
                  <a:off x="1658448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6EBF9997-17C6-2568-9ADB-0377FAFB23CF}"/>
                    </a:ext>
                  </a:extLst>
                </p:cNvPr>
                <p:cNvSpPr/>
                <p:nvPr/>
              </p:nvSpPr>
              <p:spPr bwMode="auto">
                <a:xfrm>
                  <a:off x="181854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8F515AF-93F5-A558-B06B-CF99DA60D2BD}"/>
                  </a:ext>
                </a:extLst>
              </p:cNvPr>
              <p:cNvGrpSpPr/>
              <p:nvPr/>
            </p:nvGrpSpPr>
            <p:grpSpPr>
              <a:xfrm>
                <a:off x="3570573" y="3303887"/>
                <a:ext cx="738554" cy="316523"/>
                <a:chOff x="1178169" y="3299980"/>
                <a:chExt cx="738554" cy="316523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DD9B05ED-3FD5-DC71-614C-E4A16B615FAD}"/>
                    </a:ext>
                  </a:extLst>
                </p:cNvPr>
                <p:cNvSpPr/>
                <p:nvPr/>
              </p:nvSpPr>
              <p:spPr bwMode="auto">
                <a:xfrm>
                  <a:off x="1178169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FC88E804-558D-065B-CC29-82EB5C7A45DF}"/>
                    </a:ext>
                  </a:extLst>
                </p:cNvPr>
                <p:cNvSpPr/>
                <p:nvPr/>
              </p:nvSpPr>
              <p:spPr bwMode="auto">
                <a:xfrm>
                  <a:off x="133826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CA079C66-DB6F-FD37-ADAB-2BBBC35869F3}"/>
                    </a:ext>
                  </a:extLst>
                </p:cNvPr>
                <p:cNvSpPr/>
                <p:nvPr/>
              </p:nvSpPr>
              <p:spPr bwMode="auto">
                <a:xfrm>
                  <a:off x="1498355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8B3306C4-8090-083A-19D8-0904904639F9}"/>
                    </a:ext>
                  </a:extLst>
                </p:cNvPr>
                <p:cNvSpPr/>
                <p:nvPr/>
              </p:nvSpPr>
              <p:spPr bwMode="auto">
                <a:xfrm>
                  <a:off x="1658448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6774AE3E-176E-E201-3A4C-25028622A1A9}"/>
                    </a:ext>
                  </a:extLst>
                </p:cNvPr>
                <p:cNvSpPr/>
                <p:nvPr/>
              </p:nvSpPr>
              <p:spPr bwMode="auto">
                <a:xfrm>
                  <a:off x="181854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4F1F7AF-94F8-0C28-E2B1-5039A825447B}"/>
                  </a:ext>
                </a:extLst>
              </p:cNvPr>
              <p:cNvGrpSpPr/>
              <p:nvPr/>
            </p:nvGrpSpPr>
            <p:grpSpPr>
              <a:xfrm>
                <a:off x="4363346" y="3303887"/>
                <a:ext cx="738554" cy="316523"/>
                <a:chOff x="1178169" y="3299980"/>
                <a:chExt cx="738554" cy="316523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DA1E850E-8380-F942-68A5-3D665DB6B2CF}"/>
                    </a:ext>
                  </a:extLst>
                </p:cNvPr>
                <p:cNvSpPr/>
                <p:nvPr/>
              </p:nvSpPr>
              <p:spPr bwMode="auto">
                <a:xfrm>
                  <a:off x="1178169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A8413F02-9190-2FCE-7C01-3B6346D24864}"/>
                    </a:ext>
                  </a:extLst>
                </p:cNvPr>
                <p:cNvSpPr/>
                <p:nvPr/>
              </p:nvSpPr>
              <p:spPr bwMode="auto">
                <a:xfrm>
                  <a:off x="133826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6C65F55E-6DA9-7448-E059-07EF57417EF5}"/>
                    </a:ext>
                  </a:extLst>
                </p:cNvPr>
                <p:cNvSpPr/>
                <p:nvPr/>
              </p:nvSpPr>
              <p:spPr bwMode="auto">
                <a:xfrm>
                  <a:off x="1498355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CB33C8C6-C7D9-2EF0-3AB9-EFD51DB46DDD}"/>
                    </a:ext>
                  </a:extLst>
                </p:cNvPr>
                <p:cNvSpPr/>
                <p:nvPr/>
              </p:nvSpPr>
              <p:spPr bwMode="auto">
                <a:xfrm>
                  <a:off x="1658448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7CBE6BB4-F910-F294-3A6B-538FF19BDF01}"/>
                    </a:ext>
                  </a:extLst>
                </p:cNvPr>
                <p:cNvSpPr/>
                <p:nvPr/>
              </p:nvSpPr>
              <p:spPr bwMode="auto">
                <a:xfrm>
                  <a:off x="181854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5F42E87-EB82-724B-B309-C591C5BF376A}"/>
                  </a:ext>
                </a:extLst>
              </p:cNvPr>
              <p:cNvGrpSpPr/>
              <p:nvPr/>
            </p:nvGrpSpPr>
            <p:grpSpPr>
              <a:xfrm>
                <a:off x="5163813" y="3303887"/>
                <a:ext cx="738554" cy="316523"/>
                <a:chOff x="1178169" y="3299980"/>
                <a:chExt cx="738554" cy="316523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9403033B-B103-A3DC-1D17-9D798AEE2B17}"/>
                    </a:ext>
                  </a:extLst>
                </p:cNvPr>
                <p:cNvSpPr/>
                <p:nvPr/>
              </p:nvSpPr>
              <p:spPr bwMode="auto">
                <a:xfrm>
                  <a:off x="1178169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25D5F970-B683-BF71-4C34-C45071568DF3}"/>
                    </a:ext>
                  </a:extLst>
                </p:cNvPr>
                <p:cNvSpPr/>
                <p:nvPr/>
              </p:nvSpPr>
              <p:spPr bwMode="auto">
                <a:xfrm>
                  <a:off x="133826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F8376270-D2B1-ADD4-8662-0277BA5FB0A0}"/>
                    </a:ext>
                  </a:extLst>
                </p:cNvPr>
                <p:cNvSpPr/>
                <p:nvPr/>
              </p:nvSpPr>
              <p:spPr bwMode="auto">
                <a:xfrm>
                  <a:off x="1498355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FA3D0EB2-EB01-B566-80D4-2C37B59AE8CB}"/>
                    </a:ext>
                  </a:extLst>
                </p:cNvPr>
                <p:cNvSpPr/>
                <p:nvPr/>
              </p:nvSpPr>
              <p:spPr bwMode="auto">
                <a:xfrm>
                  <a:off x="1658448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34919192-9BDB-C8BB-A2C9-0503B313E1B3}"/>
                    </a:ext>
                  </a:extLst>
                </p:cNvPr>
                <p:cNvSpPr/>
                <p:nvPr/>
              </p:nvSpPr>
              <p:spPr bwMode="auto">
                <a:xfrm>
                  <a:off x="1818542" y="3299980"/>
                  <a:ext cx="98181" cy="316523"/>
                </a:xfrm>
                <a:prstGeom prst="rect">
                  <a:avLst/>
                </a:prstGeom>
                <a:solidFill>
                  <a:srgbClr val="00B050">
                    <a:alpha val="25000"/>
                  </a:srgbClr>
                </a:solidFill>
                <a:ln w="9525" cap="flat" cmpd="sng" algn="ctr">
                  <a:solidFill>
                    <a:schemeClr val="tx1">
                      <a:alpha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68580" tIns="34290" rIns="68580" bIns="3429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6858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94F1064-2E07-7433-02E8-82ADA54FFFA2}"/>
                  </a:ext>
                </a:extLst>
              </p:cNvPr>
              <p:cNvSpPr/>
              <p:nvPr/>
            </p:nvSpPr>
            <p:spPr bwMode="auto">
              <a:xfrm>
                <a:off x="5961962" y="3303887"/>
                <a:ext cx="98181" cy="316523"/>
              </a:xfrm>
              <a:prstGeom prst="rect">
                <a:avLst/>
              </a:prstGeom>
              <a:solidFill>
                <a:srgbClr val="00B050">
                  <a:alpha val="25000"/>
                </a:srgbClr>
              </a:solidFill>
              <a:ln w="9525" cap="flat" cmpd="sng" algn="ctr">
                <a:solidFill>
                  <a:schemeClr val="tx1">
                    <a:alpha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9" name="Arrow: Right 80">
                <a:extLst>
                  <a:ext uri="{FF2B5EF4-FFF2-40B4-BE49-F238E27FC236}">
                    <a16:creationId xmlns:a16="http://schemas.microsoft.com/office/drawing/2014/main" id="{F2E19762-51F8-4E51-D076-35DDF27F9D2F}"/>
                  </a:ext>
                </a:extLst>
              </p:cNvPr>
              <p:cNvSpPr/>
              <p:nvPr/>
            </p:nvSpPr>
            <p:spPr bwMode="auto">
              <a:xfrm rot="16200000">
                <a:off x="1649865" y="2990747"/>
                <a:ext cx="316523" cy="235745"/>
              </a:xfrm>
              <a:prstGeom prst="rightArrow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" name="Arrow: Right 81">
                <a:extLst>
                  <a:ext uri="{FF2B5EF4-FFF2-40B4-BE49-F238E27FC236}">
                    <a16:creationId xmlns:a16="http://schemas.microsoft.com/office/drawing/2014/main" id="{00B189F0-43AC-F461-67BA-1CE8B53B9F6F}"/>
                  </a:ext>
                </a:extLst>
              </p:cNvPr>
              <p:cNvSpPr/>
              <p:nvPr/>
            </p:nvSpPr>
            <p:spPr bwMode="auto">
              <a:xfrm rot="16200000">
                <a:off x="3581769" y="2213168"/>
                <a:ext cx="316523" cy="235745"/>
              </a:xfrm>
              <a:prstGeom prst="rightArrow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3DE56C1-30FF-D933-B6D2-2EDCBA55F87F}"/>
                  </a:ext>
                </a:extLst>
              </p:cNvPr>
              <p:cNvSpPr txBox="1"/>
              <p:nvPr/>
            </p:nvSpPr>
            <p:spPr>
              <a:xfrm flipH="1">
                <a:off x="-1368604" y="2564791"/>
                <a:ext cx="2655805" cy="410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" pitchFamily="2" charset="77"/>
                    <a:cs typeface="Poppins" pitchFamily="2" charset="77"/>
                  </a:rPr>
                  <a:t>Low-delay SSR  L</a:t>
                </a:r>
                <a:r>
                  <a:rPr kumimoji="0" lang="en-US" sz="1400" b="0" i="1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" pitchFamily="2" charset="77"/>
                    <a:cs typeface="Poppins" pitchFamily="2" charset="77"/>
                  </a:rPr>
                  <a:t>1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26522AC-4A2D-A902-F9E5-634080260FD0}"/>
                  </a:ext>
                </a:extLst>
              </p:cNvPr>
              <p:cNvSpPr txBox="1"/>
              <p:nvPr/>
            </p:nvSpPr>
            <p:spPr>
              <a:xfrm flipH="1">
                <a:off x="-1423146" y="1763612"/>
                <a:ext cx="2796399" cy="6976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" pitchFamily="2" charset="77"/>
                    <a:cs typeface="Poppins" pitchFamily="2" charset="77"/>
                  </a:rPr>
                  <a:t>Representation R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i="1" dirty="0">
                    <a:solidFill>
                      <a:schemeClr val="bg1">
                        <a:lumMod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(“normal”)</a:t>
                </a:r>
                <a:endPara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endParaRPr>
              </a:p>
            </p:txBody>
          </p: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17CC90B-AFE8-5C76-7FC5-46D18A492D16}"/>
                </a:ext>
              </a:extLst>
            </p:cNvPr>
            <p:cNvSpPr/>
            <p:nvPr/>
          </p:nvSpPr>
          <p:spPr bwMode="auto">
            <a:xfrm>
              <a:off x="5631813" y="3092646"/>
              <a:ext cx="510005" cy="237392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S</a:t>
              </a:r>
              <a:r>
                <a:rPr kumimoji="0" lang="en-US" sz="1400" b="0" i="1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L1</a:t>
              </a: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(i,1)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7A97CE8-F78B-F55E-ABDF-1F1CE3CB29EB}"/>
                </a:ext>
              </a:extLst>
            </p:cNvPr>
            <p:cNvSpPr/>
            <p:nvPr/>
          </p:nvSpPr>
          <p:spPr bwMode="auto">
            <a:xfrm>
              <a:off x="6196281" y="3092646"/>
              <a:ext cx="501761" cy="237392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S</a:t>
              </a:r>
              <a:r>
                <a:rPr kumimoji="0" lang="en-US" sz="1400" b="0" i="1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L1</a:t>
              </a: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(i,2)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81B4DF1-B1B2-085E-DE6C-C2260E6585A6}"/>
                </a:ext>
              </a:extLst>
            </p:cNvPr>
            <p:cNvSpPr/>
            <p:nvPr/>
          </p:nvSpPr>
          <p:spPr bwMode="auto">
            <a:xfrm>
              <a:off x="6749215" y="3099980"/>
              <a:ext cx="513265" cy="237392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S</a:t>
              </a:r>
              <a:r>
                <a:rPr kumimoji="0" lang="en-US" sz="1400" b="0" i="1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L1</a:t>
              </a: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(i,3)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BA26327-6125-39C8-4258-5B11E98BF1C1}"/>
                </a:ext>
              </a:extLst>
            </p:cNvPr>
            <p:cNvSpPr/>
            <p:nvPr/>
          </p:nvSpPr>
          <p:spPr bwMode="auto">
            <a:xfrm>
              <a:off x="7869403" y="3099980"/>
              <a:ext cx="508856" cy="237392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 w="9525" cap="flat" cmpd="sng" algn="ctr">
              <a:solidFill>
                <a:schemeClr val="tx1">
                  <a:alpha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S</a:t>
              </a:r>
              <a:r>
                <a:rPr kumimoji="0" lang="en-US" sz="1400" b="0" i="1" u="none" strike="noStrike" kern="1200" cap="none" spc="0" normalizeH="0" baseline="-2500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L1</a:t>
              </a: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(i+1,1)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06128AF-E61B-FFB4-9440-2BDCC8AC5FE8}"/>
                </a:ext>
              </a:extLst>
            </p:cNvPr>
            <p:cNvSpPr/>
            <p:nvPr/>
          </p:nvSpPr>
          <p:spPr bwMode="auto">
            <a:xfrm>
              <a:off x="8441650" y="3100411"/>
              <a:ext cx="508856" cy="237392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 w="9525" cap="flat" cmpd="sng" algn="ctr">
              <a:solidFill>
                <a:schemeClr val="tx1">
                  <a:alpha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S</a:t>
              </a:r>
              <a:r>
                <a:rPr kumimoji="0" lang="en-US" sz="1400" b="0" i="1" u="none" strike="noStrike" kern="1200" cap="none" spc="0" normalizeH="0" baseline="-2500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L1</a:t>
              </a: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(i+1,2)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7DFB3E1-8E25-B057-CCEA-611DF162DF62}"/>
                </a:ext>
              </a:extLst>
            </p:cNvPr>
            <p:cNvSpPr/>
            <p:nvPr/>
          </p:nvSpPr>
          <p:spPr bwMode="auto">
            <a:xfrm>
              <a:off x="9000768" y="3099980"/>
              <a:ext cx="508856" cy="237392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 w="9525" cap="flat" cmpd="sng" algn="ctr">
              <a:solidFill>
                <a:schemeClr val="tx1">
                  <a:alpha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S</a:t>
              </a:r>
              <a:r>
                <a:rPr kumimoji="0" lang="en-US" sz="1400" b="0" i="1" u="none" strike="noStrike" kern="1200" cap="none" spc="0" normalizeH="0" baseline="-2500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L1</a:t>
              </a: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(i+1,3)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18239EA-2CF6-AED9-811F-1DB27225E745}"/>
                </a:ext>
              </a:extLst>
            </p:cNvPr>
            <p:cNvSpPr/>
            <p:nvPr/>
          </p:nvSpPr>
          <p:spPr bwMode="auto">
            <a:xfrm>
              <a:off x="7321778" y="3102977"/>
              <a:ext cx="508856" cy="237392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 w="9525" cap="flat" cmpd="sng" algn="ctr">
              <a:solidFill>
                <a:schemeClr val="tx1">
                  <a:alpha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S</a:t>
              </a:r>
              <a:r>
                <a:rPr kumimoji="0" lang="en-US" sz="1400" b="0" i="1" u="none" strike="noStrike" kern="1200" cap="none" spc="0" normalizeH="0" baseline="-2500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L1</a:t>
              </a:r>
              <a:r>
                <a:rPr kumimoji="0" lang="en-US" sz="1400" b="0" i="1" u="none" strike="noStrike" kern="1200" cap="none" spc="0" normalizeH="0" baseline="0" noProof="0">
                  <a:ln>
                    <a:noFill/>
                  </a:ln>
                  <a:solidFill>
                    <a:srgbClr val="97999B">
                      <a:lumMod val="75000"/>
                    </a:srgbClr>
                  </a:solidFill>
                  <a:effectLst/>
                  <a:uLnTx/>
                  <a:uFillTx/>
                  <a:latin typeface="Poppins" pitchFamily="2" charset="77"/>
                  <a:ea typeface="ＭＳ Ｐゴシック" charset="0"/>
                  <a:cs typeface="Poppins" pitchFamily="2" charset="77"/>
                </a:rPr>
                <a:t>(i+1,1)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FA66A8D6-DA72-CB7C-7FF2-6E52B3F1F6CE}"/>
                </a:ext>
              </a:extLst>
            </p:cNvPr>
            <p:cNvSpPr/>
            <p:nvPr/>
          </p:nvSpPr>
          <p:spPr bwMode="auto">
            <a:xfrm>
              <a:off x="9433118" y="3637156"/>
              <a:ext cx="86367" cy="237392"/>
            </a:xfrm>
            <a:prstGeom prst="rect">
              <a:avLst/>
            </a:prstGeom>
            <a:solidFill>
              <a:srgbClr val="00B050">
                <a:alpha val="25000"/>
              </a:srgbClr>
            </a:solidFill>
            <a:ln w="9525" cap="flat" cmpd="sng" algn="ctr">
              <a:solidFill>
                <a:schemeClr val="tx1">
                  <a:alpha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9B53F20-00C4-1568-619D-A28351B2D74D}"/>
                </a:ext>
              </a:extLst>
            </p:cNvPr>
            <p:cNvSpPr txBox="1"/>
            <p:nvPr/>
          </p:nvSpPr>
          <p:spPr>
            <a:xfrm flipH="1">
              <a:off x="2833691" y="3604077"/>
              <a:ext cx="23095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Low-delay SSR L</a:t>
              </a:r>
              <a:r>
                <a:rPr kumimoji="0" lang="en-US" sz="1400" b="0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0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A1506028-A8B9-7F44-24F3-1832DE2A152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13152" y="2188863"/>
              <a:ext cx="0" cy="1947149"/>
            </a:xfrm>
            <a:prstGeom prst="line">
              <a:avLst/>
            </a:prstGeom>
            <a:solidFill>
              <a:srgbClr val="0183B7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3F15F00-E318-D726-8633-0FB4770110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21778" y="1825377"/>
              <a:ext cx="0" cy="2310635"/>
            </a:xfrm>
            <a:prstGeom prst="line">
              <a:avLst/>
            </a:prstGeom>
            <a:solidFill>
              <a:srgbClr val="0183B7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57A5639-A531-F068-7698-BD6D1149C71C}"/>
                </a:ext>
              </a:extLst>
            </p:cNvPr>
            <p:cNvSpPr txBox="1"/>
            <p:nvPr/>
          </p:nvSpPr>
          <p:spPr>
            <a:xfrm>
              <a:off x="5629024" y="1807476"/>
              <a:ext cx="1124026" cy="24179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Switch to L</a:t>
              </a:r>
              <a:r>
                <a:rPr kumimoji="0" lang="en-US" sz="1050" b="0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FC791367-64B5-BC2F-02E4-81CBAE5DFEF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53070" y="4113575"/>
              <a:ext cx="4447197" cy="0"/>
            </a:xfrm>
            <a:prstGeom prst="line">
              <a:avLst/>
            </a:prstGeom>
            <a:solidFill>
              <a:srgbClr val="0183B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A29E008-6783-26C3-8740-7C217D7CF018}"/>
                </a:ext>
              </a:extLst>
            </p:cNvPr>
            <p:cNvSpPr txBox="1"/>
            <p:nvPr/>
          </p:nvSpPr>
          <p:spPr>
            <a:xfrm>
              <a:off x="9156620" y="4110578"/>
              <a:ext cx="819455" cy="248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Time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B9E8AB43-76B1-C142-9716-1BDC05A7E470}"/>
                    </a:ext>
                  </a:extLst>
                </p:cNvPr>
                <p:cNvSpPr txBox="1"/>
                <p:nvPr/>
              </p:nvSpPr>
              <p:spPr>
                <a:xfrm>
                  <a:off x="5075910" y="4150256"/>
                  <a:ext cx="250113" cy="31904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Poppins" pitchFamily="2" charset="77"/>
                              </a:rPr>
                            </m:ctrlPr>
                          </m:fPr>
                          <m:num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Poppins" pitchFamily="2" charset="77"/>
                              </a:rPr>
                              <m:t>𝑑</m:t>
                            </m:r>
                          </m:num>
                          <m:den>
                            <m:sSub>
                              <m:sSubPr>
                                <m:ctrlPr>
                                  <a:rPr kumimoji="0" lang="en-US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Poppins" pitchFamily="2" charset="77"/>
                                  </a:rPr>
                                </m:ctrlPr>
                              </m:sSubPr>
                              <m:e>
                                <m:r>
                                  <a:rPr kumimoji="0" lang="en-US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Poppins" pitchFamily="2" charset="77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kumimoji="0" lang="en-US" sz="16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Poppins" pitchFamily="2" charset="77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" pitchFamily="2" charset="77"/>
                    <a:cs typeface="Poppins" pitchFamily="2" charset="77"/>
                  </a:endParaRPr>
                </a:p>
              </p:txBody>
            </p:sp>
          </mc:Choice>
          <mc:Fallback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B9E8AB43-76B1-C142-9716-1BDC05A7E4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75910" y="4150256"/>
                  <a:ext cx="250113" cy="319040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7E82142-06FA-F29D-675D-B211058F8A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30569" y="2038513"/>
              <a:ext cx="0" cy="2072065"/>
            </a:xfrm>
            <a:prstGeom prst="line">
              <a:avLst/>
            </a:prstGeom>
            <a:solidFill>
              <a:srgbClr val="0183B7"/>
            </a:solidFill>
            <a:ln w="952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5DD3AEC5-D4C8-F76D-683A-1B6A7BC2DDDB}"/>
                </a:ext>
              </a:extLst>
            </p:cNvPr>
            <p:cNvSpPr txBox="1"/>
            <p:nvPr/>
          </p:nvSpPr>
          <p:spPr>
            <a:xfrm>
              <a:off x="7328494" y="1797510"/>
              <a:ext cx="923651" cy="24179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Switch to R</a:t>
              </a:r>
              <a:endParaRPr kumimoji="0" lang="en-US" sz="105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CF9F8960-2FF4-7EB9-8EB8-CD30D7DBB121}"/>
                    </a:ext>
                  </a:extLst>
                </p:cNvPr>
                <p:cNvSpPr txBox="1"/>
                <p:nvPr/>
              </p:nvSpPr>
              <p:spPr>
                <a:xfrm>
                  <a:off x="5412221" y="4145453"/>
                  <a:ext cx="541388" cy="285684"/>
                </a:xfrm>
                <a:prstGeom prst="rect">
                  <a:avLst/>
                </a:prstGeom>
                <a:solidFill>
                  <a:schemeClr val="bg2">
                    <a:lumMod val="90000"/>
                    <a:alpha val="74976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lvl="0" algn="ctr" fontAlgn="base">
                    <a:lnSpc>
                      <a:spcPct val="90000"/>
                    </a:lnSpc>
                    <a:spcBef>
                      <a:spcPts val="600"/>
                    </a:spcBef>
                    <a:spcAft>
                      <a:spcPct val="0"/>
                    </a:spcAft>
                    <a:defRPr/>
                  </a:pPr>
                  <a14:m>
                    <m:oMath xmlns:m="http://schemas.openxmlformats.org/officeDocument/2006/math">
                      <m:f>
                        <m:fPr>
                          <m:ctrlP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Poppins" pitchFamily="2" charset="77"/>
                            </a:rPr>
                          </m:ctrlPr>
                        </m:fPr>
                        <m:num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Poppins" pitchFamily="2" charset="77"/>
                            </a:rPr>
                            <m:t>4</m:t>
                          </m:r>
                          <m:r>
                            <a:rPr kumimoji="0" lang="en-US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Poppins" pitchFamily="2" charset="77"/>
                            </a:rPr>
                            <m:t>𝑑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</m:ctrlPr>
                            </m:sSubPr>
                            <m:e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  <m:t>𝑘</m:t>
                              </m:r>
                            </m:e>
                            <m:sub>
                              <m:r>
                                <a:rPr kumimoji="0" lang="en-US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kumimoji="0" lang="en-US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Poppins" pitchFamily="2" charset="77"/>
                      <a:cs typeface="Poppins" pitchFamily="2" charset="77"/>
                    </a:rPr>
                    <a:t> =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Poppins" pitchFamily="2" charset="77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Poppins" pitchFamily="2" charset="77"/>
                            </a:rPr>
                            <m:t>𝑑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a14:m>
                  <a:endParaRPr kumimoji="0" lang="en-US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" pitchFamily="2" charset="77"/>
                    <a:cs typeface="Poppins" pitchFamily="2" charset="77"/>
                  </a:endParaRPr>
                </a:p>
              </p:txBody>
            </p:sp>
          </mc:Choice>
          <mc:Fallback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CF9F8960-2FF4-7EB9-8EB8-CD30D7DBB1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2221" y="4145453"/>
                  <a:ext cx="541388" cy="28568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DB6BD4CF-A315-28FC-0331-2E79D70A94C7}"/>
                    </a:ext>
                  </a:extLst>
                </p:cNvPr>
                <p:cNvSpPr txBox="1"/>
                <p:nvPr/>
              </p:nvSpPr>
              <p:spPr>
                <a:xfrm>
                  <a:off x="7010868" y="4155440"/>
                  <a:ext cx="867462" cy="259867"/>
                </a:xfrm>
                <a:prstGeom prst="rect">
                  <a:avLst/>
                </a:prstGeom>
                <a:solidFill>
                  <a:schemeClr val="bg2">
                    <a:lumMod val="90000"/>
                    <a:alpha val="74976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lvl="0" algn="ctr" fontAlgn="base">
                    <a:lnSpc>
                      <a:spcPct val="90000"/>
                    </a:lnSpc>
                    <a:spcBef>
                      <a:spcPts val="600"/>
                    </a:spcBef>
                    <a:spcAft>
                      <a:spcPct val="0"/>
                    </a:spcAft>
                    <a:defRPr/>
                  </a:pPr>
                  <a14:m>
                    <m:oMath xmlns:m="http://schemas.openxmlformats.org/officeDocument/2006/math">
                      <m:f>
                        <m:fPr>
                          <m:ctrlPr>
                            <a:rPr kumimoji="0" lang="en-U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Poppins" pitchFamily="2" charset="77"/>
                            </a:rPr>
                          </m:ctrlPr>
                        </m:fPr>
                        <m:num>
                          <m:r>
                            <a:rPr kumimoji="0" lang="en-U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Poppins" pitchFamily="2" charset="77"/>
                            </a:rPr>
                            <m:t>16</m:t>
                          </m:r>
                          <m:r>
                            <a:rPr kumimoji="0" lang="en-US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Poppins" pitchFamily="2" charset="77"/>
                            </a:rPr>
                            <m:t>𝑑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</m:ctrlPr>
                            </m:sSubPr>
                            <m:e>
                              <m:r>
                                <a:rPr kumimoji="0" lang="en-U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  <m:t>𝑘</m:t>
                              </m:r>
                            </m:e>
                            <m:sub>
                              <m:r>
                                <a:rPr kumimoji="0" lang="en-US" sz="16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kumimoji="0" lang="en-US" sz="16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Poppins" pitchFamily="2" charset="77"/>
                      <a:cs typeface="Poppins" pitchFamily="2" charset="77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Poppins" pitchFamily="2" charset="77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Poppins" pitchFamily="2" charset="77"/>
                            </a:rPr>
                            <m:t>4</m:t>
                          </m:r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Poppins" pitchFamily="2" charset="77"/>
                            </a:rPr>
                            <m:t>𝑑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Poppins" pitchFamily="2" charset="77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lang="en-US" sz="1600" i="1" dirty="0">
                      <a:solidFill>
                        <a:srgbClr val="000000"/>
                      </a:solidFill>
                      <a:latin typeface="Poppins" pitchFamily="2" charset="77"/>
                      <a:cs typeface="Poppins" pitchFamily="2" charset="77"/>
                    </a:rPr>
                    <a:t> = </a:t>
                  </a:r>
                  <a:r>
                    <a:rPr lang="en-US" sz="1600" i="1" dirty="0">
                      <a:solidFill>
                        <a:srgbClr val="000000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Poppins" pitchFamily="2" charset="77"/>
                    </a:rPr>
                    <a:t>d</a:t>
                  </a:r>
                  <a:endPara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Poppins" pitchFamily="2" charset="77"/>
                  </a:endParaRPr>
                </a:p>
              </p:txBody>
            </p:sp>
          </mc:Choice>
          <mc:Fallback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DB6BD4CF-A315-28FC-0331-2E79D70A94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0868" y="4155440"/>
                  <a:ext cx="867462" cy="25986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63179DA-8A0B-1CA1-2240-689532C5A0A5}"/>
                </a:ext>
              </a:extLst>
            </p:cNvPr>
            <p:cNvSpPr txBox="1"/>
            <p:nvPr/>
          </p:nvSpPr>
          <p:spPr>
            <a:xfrm>
              <a:off x="4359161" y="1804754"/>
              <a:ext cx="847438" cy="24179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Start at L</a:t>
              </a:r>
              <a:r>
                <a:rPr kumimoji="0" lang="en-US" sz="1050" b="0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sp>
        <p:nvSpPr>
          <p:cNvPr id="95" name="Arrow: Right 80">
            <a:extLst>
              <a:ext uri="{FF2B5EF4-FFF2-40B4-BE49-F238E27FC236}">
                <a16:creationId xmlns:a16="http://schemas.microsoft.com/office/drawing/2014/main" id="{BCA9D1BD-F310-A86B-E449-3CCF59BFE42E}"/>
              </a:ext>
            </a:extLst>
          </p:cNvPr>
          <p:cNvSpPr/>
          <p:nvPr/>
        </p:nvSpPr>
        <p:spPr bwMode="auto">
          <a:xfrm rot="16200000">
            <a:off x="3765474" y="4547654"/>
            <a:ext cx="353544" cy="335954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928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964170F6-735D-6E12-3F9D-D57C22B26BF4}"/>
              </a:ext>
            </a:extLst>
          </p:cNvPr>
          <p:cNvGrpSpPr>
            <a:grpSpLocks noChangeAspect="1"/>
          </p:cNvGrpSpPr>
          <p:nvPr/>
        </p:nvGrpSpPr>
        <p:grpSpPr>
          <a:xfrm>
            <a:off x="383048" y="2320284"/>
            <a:ext cx="10941896" cy="2846853"/>
            <a:chOff x="2545497" y="2909233"/>
            <a:chExt cx="8433255" cy="219415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4814A6D-E0BC-B77B-65DE-B61853DD3B2B}"/>
                </a:ext>
              </a:extLst>
            </p:cNvPr>
            <p:cNvSpPr/>
            <p:nvPr/>
          </p:nvSpPr>
          <p:spPr>
            <a:xfrm>
              <a:off x="2545497" y="3567926"/>
              <a:ext cx="8433255" cy="4320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200" dirty="0"/>
                <a:t>Main Media Presentation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8175A3C-780C-C27B-CEB1-31F9358A99C4}"/>
                </a:ext>
              </a:extLst>
            </p:cNvPr>
            <p:cNvSpPr/>
            <p:nvPr/>
          </p:nvSpPr>
          <p:spPr>
            <a:xfrm>
              <a:off x="6384032" y="3571110"/>
              <a:ext cx="72008" cy="43204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0F43A70-2609-5180-42AB-4AA200885B6B}"/>
                </a:ext>
              </a:extLst>
            </p:cNvPr>
            <p:cNvSpPr txBox="1"/>
            <p:nvPr/>
          </p:nvSpPr>
          <p:spPr>
            <a:xfrm>
              <a:off x="6099644" y="2930153"/>
              <a:ext cx="646934" cy="355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PRT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D406A4EA-59A4-858F-19C9-D6A3E79EDB33}"/>
                </a:ext>
              </a:extLst>
            </p:cNvPr>
            <p:cNvCxnSpPr>
              <a:cxnSpLocks/>
            </p:cNvCxnSpPr>
            <p:nvPr/>
          </p:nvCxnSpPr>
          <p:spPr>
            <a:xfrm>
              <a:off x="6420036" y="3269004"/>
              <a:ext cx="0" cy="26898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C390178-39C7-49D7-C9FF-24A590E8713E}"/>
                </a:ext>
              </a:extLst>
            </p:cNvPr>
            <p:cNvSpPr/>
            <p:nvPr/>
          </p:nvSpPr>
          <p:spPr>
            <a:xfrm>
              <a:off x="6384031" y="4671343"/>
              <a:ext cx="3932217" cy="4320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dirty="0"/>
                <a:t>Alternative Media Presentation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AC9D970-1519-CA8C-B92F-FAE8A243E14B}"/>
                </a:ext>
              </a:extLst>
            </p:cNvPr>
            <p:cNvSpPr/>
            <p:nvPr/>
          </p:nvSpPr>
          <p:spPr>
            <a:xfrm>
              <a:off x="5195900" y="3571109"/>
              <a:ext cx="1188132" cy="43204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302A09C-21EE-A9EF-9683-02B566D6203B}"/>
                </a:ext>
              </a:extLst>
            </p:cNvPr>
            <p:cNvSpPr txBox="1"/>
            <p:nvPr/>
          </p:nvSpPr>
          <p:spPr>
            <a:xfrm>
              <a:off x="4931188" y="2930153"/>
              <a:ext cx="578519" cy="355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ERT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79A64A3-274D-B041-F587-3D4951682E3A}"/>
                </a:ext>
              </a:extLst>
            </p:cNvPr>
            <p:cNvCxnSpPr>
              <a:cxnSpLocks/>
              <a:stCxn id="3" idx="2"/>
            </p:cNvCxnSpPr>
            <p:nvPr/>
          </p:nvCxnSpPr>
          <p:spPr>
            <a:xfrm flipH="1">
              <a:off x="6419381" y="4003157"/>
              <a:ext cx="655" cy="66063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5D1DC4C-3768-F869-F0B0-8D365FBDCE16}"/>
                </a:ext>
              </a:extLst>
            </p:cNvPr>
            <p:cNvCxnSpPr>
              <a:cxnSpLocks/>
            </p:cNvCxnSpPr>
            <p:nvPr/>
          </p:nvCxnSpPr>
          <p:spPr>
            <a:xfrm>
              <a:off x="6419381" y="4007527"/>
              <a:ext cx="3896867" cy="66381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66521DD-91BD-4158-E5AF-823674CC915B}"/>
                </a:ext>
              </a:extLst>
            </p:cNvPr>
            <p:cNvSpPr/>
            <p:nvPr/>
          </p:nvSpPr>
          <p:spPr>
            <a:xfrm>
              <a:off x="6456040" y="3567927"/>
              <a:ext cx="1188132" cy="4320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0A02E6A-64A3-0FA6-58C9-98B1BA194C20}"/>
                </a:ext>
              </a:extLst>
            </p:cNvPr>
            <p:cNvCxnSpPr>
              <a:cxnSpLocks/>
            </p:cNvCxnSpPr>
            <p:nvPr/>
          </p:nvCxnSpPr>
          <p:spPr>
            <a:xfrm>
              <a:off x="5200833" y="3273120"/>
              <a:ext cx="0" cy="26898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C88F2E1-96B2-B548-93AD-6684424E834B}"/>
                </a:ext>
              </a:extLst>
            </p:cNvPr>
            <p:cNvSpPr txBox="1"/>
            <p:nvPr/>
          </p:nvSpPr>
          <p:spPr>
            <a:xfrm>
              <a:off x="7338710" y="2909233"/>
              <a:ext cx="646929" cy="355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EAP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2170ABC-6C73-E9EF-0BAF-6188D71344CC}"/>
                </a:ext>
              </a:extLst>
            </p:cNvPr>
            <p:cNvCxnSpPr>
              <a:cxnSpLocks/>
            </p:cNvCxnSpPr>
            <p:nvPr/>
          </p:nvCxnSpPr>
          <p:spPr>
            <a:xfrm>
              <a:off x="7662175" y="3264904"/>
              <a:ext cx="0" cy="26898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A4E65FA-4116-E96F-FF02-96349F15FFAD}"/>
              </a:ext>
            </a:extLst>
          </p:cNvPr>
          <p:cNvCxnSpPr>
            <a:cxnSpLocks/>
          </p:cNvCxnSpPr>
          <p:nvPr/>
        </p:nvCxnSpPr>
        <p:spPr>
          <a:xfrm>
            <a:off x="5363431" y="5467849"/>
            <a:ext cx="510193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90550F7-5D1E-16DE-3BDF-B4E0669FFB95}"/>
              </a:ext>
            </a:extLst>
          </p:cNvPr>
          <p:cNvSpPr txBox="1"/>
          <p:nvPr/>
        </p:nvSpPr>
        <p:spPr>
          <a:xfrm>
            <a:off x="7494712" y="5237016"/>
            <a:ext cx="839371" cy="461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APD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5603362-29CE-8F4F-63BA-DD24961DB5ED}"/>
              </a:ext>
            </a:extLst>
          </p:cNvPr>
          <p:cNvCxnSpPr>
            <a:cxnSpLocks/>
          </p:cNvCxnSpPr>
          <p:nvPr/>
        </p:nvCxnSpPr>
        <p:spPr>
          <a:xfrm>
            <a:off x="5409297" y="2098574"/>
            <a:ext cx="161248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5A3FAE5-E679-0DC4-4169-FECD7C6877FC}"/>
              </a:ext>
            </a:extLst>
          </p:cNvPr>
          <p:cNvCxnSpPr>
            <a:cxnSpLocks/>
          </p:cNvCxnSpPr>
          <p:nvPr/>
        </p:nvCxnSpPr>
        <p:spPr>
          <a:xfrm>
            <a:off x="3750943" y="2098574"/>
            <a:ext cx="161248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2CAAB39-C5B8-8152-BBFE-BB60CF2466E2}"/>
              </a:ext>
            </a:extLst>
          </p:cNvPr>
          <p:cNvSpPr txBox="1"/>
          <p:nvPr/>
        </p:nvSpPr>
        <p:spPr>
          <a:xfrm>
            <a:off x="3993917" y="1786858"/>
            <a:ext cx="112654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Prefetch Period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FD8E4B-0D83-CD26-483F-7495BA6260A3}"/>
              </a:ext>
            </a:extLst>
          </p:cNvPr>
          <p:cNvSpPr txBox="1"/>
          <p:nvPr/>
        </p:nvSpPr>
        <p:spPr>
          <a:xfrm>
            <a:off x="5664374" y="1786858"/>
            <a:ext cx="112654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Active Period</a:t>
            </a:r>
          </a:p>
        </p:txBody>
      </p:sp>
    </p:spTree>
    <p:extLst>
      <p:ext uri="{BB962C8B-B14F-4D97-AF65-F5344CB8AC3E}">
        <p14:creationId xmlns:p14="http://schemas.microsoft.com/office/powerpoint/2010/main" val="4102792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256FB-D761-C13A-CB92-8EA93A6EC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76C6EC-BC28-F59B-65E2-E7CF9F5EE96F}"/>
              </a:ext>
            </a:extLst>
          </p:cNvPr>
          <p:cNvSpPr/>
          <p:nvPr/>
        </p:nvSpPr>
        <p:spPr>
          <a:xfrm>
            <a:off x="383047" y="3175670"/>
            <a:ext cx="11467077" cy="5605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/>
              <a:t>Main Media Presentation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06D0F7-B4C7-B3D0-3130-590B8DB31389}"/>
              </a:ext>
            </a:extLst>
          </p:cNvPr>
          <p:cNvSpPr/>
          <p:nvPr/>
        </p:nvSpPr>
        <p:spPr>
          <a:xfrm>
            <a:off x="5870062" y="3175670"/>
            <a:ext cx="93428" cy="56056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991B42-A344-3B27-CB27-A13AD9B51EC4}"/>
              </a:ext>
            </a:extLst>
          </p:cNvPr>
          <p:cNvSpPr txBox="1"/>
          <p:nvPr/>
        </p:nvSpPr>
        <p:spPr>
          <a:xfrm>
            <a:off x="5496239" y="2303837"/>
            <a:ext cx="839378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PRT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46DA573-5502-B36B-299F-DCDDE2BEF293}"/>
              </a:ext>
            </a:extLst>
          </p:cNvPr>
          <p:cNvCxnSpPr>
            <a:cxnSpLocks/>
          </p:cNvCxnSpPr>
          <p:nvPr/>
        </p:nvCxnSpPr>
        <p:spPr>
          <a:xfrm>
            <a:off x="5911938" y="2841191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CFB7072A-02E2-37C4-DF41-279D25D5AE58}"/>
              </a:ext>
            </a:extLst>
          </p:cNvPr>
          <p:cNvSpPr/>
          <p:nvPr/>
        </p:nvSpPr>
        <p:spPr>
          <a:xfrm>
            <a:off x="5915928" y="4606568"/>
            <a:ext cx="5101934" cy="56056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/>
              <a:t>Alternative Media 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A63356-0F0B-0BF7-10EF-E80D665DFA0F}"/>
              </a:ext>
            </a:extLst>
          </p:cNvPr>
          <p:cNvSpPr/>
          <p:nvPr/>
        </p:nvSpPr>
        <p:spPr>
          <a:xfrm>
            <a:off x="4328498" y="3175670"/>
            <a:ext cx="1541566" cy="5605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655BC5-ED15-FB4D-FC3A-056160AF4EB7}"/>
              </a:ext>
            </a:extLst>
          </p:cNvPr>
          <p:cNvSpPr txBox="1"/>
          <p:nvPr/>
        </p:nvSpPr>
        <p:spPr>
          <a:xfrm>
            <a:off x="3233296" y="2303837"/>
            <a:ext cx="75061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EAT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9A983D6-1412-1EB1-8522-255E1EA51CC8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5915928" y="3736238"/>
            <a:ext cx="848" cy="86053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FC97AC0-B087-10BC-E1E9-86253012120D}"/>
              </a:ext>
            </a:extLst>
          </p:cNvPr>
          <p:cNvCxnSpPr>
            <a:cxnSpLocks/>
          </p:cNvCxnSpPr>
          <p:nvPr/>
        </p:nvCxnSpPr>
        <p:spPr>
          <a:xfrm>
            <a:off x="11017861" y="3796578"/>
            <a:ext cx="0" cy="80999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A7A95F02-E708-E0FF-C3BD-D7A85CB016DB}"/>
              </a:ext>
            </a:extLst>
          </p:cNvPr>
          <p:cNvSpPr/>
          <p:nvPr/>
        </p:nvSpPr>
        <p:spPr>
          <a:xfrm>
            <a:off x="5963492" y="3175670"/>
            <a:ext cx="1541566" cy="5605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6EDCB8F-6022-CF01-E8A3-0C7D423899CA}"/>
              </a:ext>
            </a:extLst>
          </p:cNvPr>
          <p:cNvCxnSpPr>
            <a:cxnSpLocks/>
          </p:cNvCxnSpPr>
          <p:nvPr/>
        </p:nvCxnSpPr>
        <p:spPr>
          <a:xfrm>
            <a:off x="3589068" y="2830052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A988F81-4008-6627-801C-61083C8293CE}"/>
              </a:ext>
            </a:extLst>
          </p:cNvPr>
          <p:cNvSpPr txBox="1"/>
          <p:nvPr/>
        </p:nvSpPr>
        <p:spPr>
          <a:xfrm>
            <a:off x="7085371" y="2303837"/>
            <a:ext cx="83937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EAP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400DC9E-458E-BDB5-7D0C-DC9823F242DE}"/>
              </a:ext>
            </a:extLst>
          </p:cNvPr>
          <p:cNvCxnSpPr>
            <a:cxnSpLocks/>
          </p:cNvCxnSpPr>
          <p:nvPr/>
        </p:nvCxnSpPr>
        <p:spPr>
          <a:xfrm>
            <a:off x="7505058" y="2808899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AF16AB-3B13-37B8-7E4D-5264140CC027}"/>
              </a:ext>
            </a:extLst>
          </p:cNvPr>
          <p:cNvCxnSpPr>
            <a:cxnSpLocks/>
          </p:cNvCxnSpPr>
          <p:nvPr/>
        </p:nvCxnSpPr>
        <p:spPr>
          <a:xfrm>
            <a:off x="5915928" y="5467849"/>
            <a:ext cx="510193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EF9D814-D353-AA52-DC88-568FE9003426}"/>
              </a:ext>
            </a:extLst>
          </p:cNvPr>
          <p:cNvSpPr txBox="1"/>
          <p:nvPr/>
        </p:nvSpPr>
        <p:spPr>
          <a:xfrm>
            <a:off x="8047209" y="5237016"/>
            <a:ext cx="839371" cy="461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APD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5B9F95-484E-150D-2D19-860B9C343133}"/>
              </a:ext>
            </a:extLst>
          </p:cNvPr>
          <p:cNvSpPr/>
          <p:nvPr/>
        </p:nvSpPr>
        <p:spPr>
          <a:xfrm>
            <a:off x="3545677" y="3175670"/>
            <a:ext cx="45719" cy="56056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CF8A3C-AD8A-A7AD-8190-004429F90500}"/>
              </a:ext>
            </a:extLst>
          </p:cNvPr>
          <p:cNvSpPr txBox="1"/>
          <p:nvPr/>
        </p:nvSpPr>
        <p:spPr>
          <a:xfrm>
            <a:off x="3989462" y="2303837"/>
            <a:ext cx="75061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ERT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BC1DBB3-9E84-8930-DAEC-CC5A7578089C}"/>
              </a:ext>
            </a:extLst>
          </p:cNvPr>
          <p:cNvCxnSpPr>
            <a:cxnSpLocks/>
          </p:cNvCxnSpPr>
          <p:nvPr/>
        </p:nvCxnSpPr>
        <p:spPr>
          <a:xfrm>
            <a:off x="4339318" y="2823295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C3F8B71-3151-334F-53E5-D5865517DFFE}"/>
              </a:ext>
            </a:extLst>
          </p:cNvPr>
          <p:cNvSpPr/>
          <p:nvPr/>
        </p:nvSpPr>
        <p:spPr>
          <a:xfrm>
            <a:off x="10972143" y="3166131"/>
            <a:ext cx="45719" cy="5605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6506AB-D6C4-8B6A-7F78-C256221AD96E}"/>
              </a:ext>
            </a:extLst>
          </p:cNvPr>
          <p:cNvSpPr txBox="1"/>
          <p:nvPr/>
        </p:nvSpPr>
        <p:spPr>
          <a:xfrm>
            <a:off x="10552457" y="2303837"/>
            <a:ext cx="83937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BDC1115-A3E4-C6AE-115A-34F901873296}"/>
              </a:ext>
            </a:extLst>
          </p:cNvPr>
          <p:cNvCxnSpPr>
            <a:cxnSpLocks/>
          </p:cNvCxnSpPr>
          <p:nvPr/>
        </p:nvCxnSpPr>
        <p:spPr>
          <a:xfrm>
            <a:off x="10995002" y="2808899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3C5D4DD-6D86-4349-6790-BD8290D5A17C}"/>
              </a:ext>
            </a:extLst>
          </p:cNvPr>
          <p:cNvCxnSpPr>
            <a:cxnSpLocks/>
          </p:cNvCxnSpPr>
          <p:nvPr/>
        </p:nvCxnSpPr>
        <p:spPr>
          <a:xfrm>
            <a:off x="5903569" y="2098574"/>
            <a:ext cx="511429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6A2CE75-4592-5464-A43C-4A5E9D58F75A}"/>
              </a:ext>
            </a:extLst>
          </p:cNvPr>
          <p:cNvSpPr txBox="1"/>
          <p:nvPr/>
        </p:nvSpPr>
        <p:spPr>
          <a:xfrm>
            <a:off x="6734275" y="1761892"/>
            <a:ext cx="35085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Replaced part of main presentation (APD</a:t>
            </a:r>
            <a:r>
              <a:rPr lang="en-US" sz="1600" baseline="-25000" dirty="0"/>
              <a:t>A</a:t>
            </a:r>
            <a:r>
              <a:rPr lang="en-US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8741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E8022-D3BE-7464-782E-B58A017E9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CD6788-9873-B747-2E31-7249AEA1C5A2}"/>
              </a:ext>
            </a:extLst>
          </p:cNvPr>
          <p:cNvSpPr/>
          <p:nvPr/>
        </p:nvSpPr>
        <p:spPr>
          <a:xfrm>
            <a:off x="383047" y="3175670"/>
            <a:ext cx="11467077" cy="5605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/>
              <a:t>Main Media Presentation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B1BD50-D1F6-3DEB-E24B-5C83BEA97B98}"/>
              </a:ext>
            </a:extLst>
          </p:cNvPr>
          <p:cNvSpPr/>
          <p:nvPr/>
        </p:nvSpPr>
        <p:spPr>
          <a:xfrm>
            <a:off x="5870062" y="3175670"/>
            <a:ext cx="93428" cy="56056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E5A7B9-05CF-BE6E-E85D-8CD2E705F969}"/>
              </a:ext>
            </a:extLst>
          </p:cNvPr>
          <p:cNvSpPr txBox="1"/>
          <p:nvPr/>
        </p:nvSpPr>
        <p:spPr>
          <a:xfrm>
            <a:off x="5496239" y="2303837"/>
            <a:ext cx="839378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PRT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E07F2BD-C6F1-B684-1CAC-FBAD59FC4C97}"/>
              </a:ext>
            </a:extLst>
          </p:cNvPr>
          <p:cNvCxnSpPr>
            <a:cxnSpLocks/>
          </p:cNvCxnSpPr>
          <p:nvPr/>
        </p:nvCxnSpPr>
        <p:spPr>
          <a:xfrm>
            <a:off x="5911938" y="2841191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AA5CA78-215A-B802-3DA5-D9E4636ADE8D}"/>
              </a:ext>
            </a:extLst>
          </p:cNvPr>
          <p:cNvSpPr/>
          <p:nvPr/>
        </p:nvSpPr>
        <p:spPr>
          <a:xfrm>
            <a:off x="5915928" y="4616782"/>
            <a:ext cx="5101934" cy="56056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/>
              <a:t>Alternative Media 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0ABC03-3776-0C6B-8D94-599855B35D9A}"/>
              </a:ext>
            </a:extLst>
          </p:cNvPr>
          <p:cNvSpPr/>
          <p:nvPr/>
        </p:nvSpPr>
        <p:spPr>
          <a:xfrm>
            <a:off x="4328498" y="3175670"/>
            <a:ext cx="1541566" cy="5605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912BD3-2F30-2CD6-33D6-DBCE5A2EFE11}"/>
              </a:ext>
            </a:extLst>
          </p:cNvPr>
          <p:cNvSpPr txBox="1"/>
          <p:nvPr/>
        </p:nvSpPr>
        <p:spPr>
          <a:xfrm>
            <a:off x="3233296" y="2303837"/>
            <a:ext cx="75061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EAT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73852D7-E9B7-154E-F428-BF175A870143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5915928" y="3736238"/>
            <a:ext cx="848" cy="86053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2EFB3FE-9680-06CB-B463-A5381B6940B5}"/>
              </a:ext>
            </a:extLst>
          </p:cNvPr>
          <p:cNvCxnSpPr>
            <a:cxnSpLocks/>
          </p:cNvCxnSpPr>
          <p:nvPr/>
        </p:nvCxnSpPr>
        <p:spPr>
          <a:xfrm>
            <a:off x="10128174" y="3796578"/>
            <a:ext cx="0" cy="80999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311FE39-13A8-FFB1-C18A-CA0A1AE12E7B}"/>
              </a:ext>
            </a:extLst>
          </p:cNvPr>
          <p:cNvSpPr/>
          <p:nvPr/>
        </p:nvSpPr>
        <p:spPr>
          <a:xfrm>
            <a:off x="5963492" y="3175670"/>
            <a:ext cx="1541566" cy="5605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9316A80-37A4-6D4C-D8D5-5516CFB4AE8E}"/>
              </a:ext>
            </a:extLst>
          </p:cNvPr>
          <p:cNvCxnSpPr>
            <a:cxnSpLocks/>
          </p:cNvCxnSpPr>
          <p:nvPr/>
        </p:nvCxnSpPr>
        <p:spPr>
          <a:xfrm>
            <a:off x="3589068" y="2830052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719FD33-4EDB-9C53-40FC-23062D36AE62}"/>
              </a:ext>
            </a:extLst>
          </p:cNvPr>
          <p:cNvSpPr txBox="1"/>
          <p:nvPr/>
        </p:nvSpPr>
        <p:spPr>
          <a:xfrm>
            <a:off x="7085371" y="2303837"/>
            <a:ext cx="83937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EAP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8B7ED5A-EA12-6B57-35C7-26C84AA865D7}"/>
              </a:ext>
            </a:extLst>
          </p:cNvPr>
          <p:cNvCxnSpPr>
            <a:cxnSpLocks/>
          </p:cNvCxnSpPr>
          <p:nvPr/>
        </p:nvCxnSpPr>
        <p:spPr>
          <a:xfrm>
            <a:off x="7505058" y="2808899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F6FC73F-091E-E0DC-CF6A-98940571A54E}"/>
              </a:ext>
            </a:extLst>
          </p:cNvPr>
          <p:cNvCxnSpPr>
            <a:cxnSpLocks/>
          </p:cNvCxnSpPr>
          <p:nvPr/>
        </p:nvCxnSpPr>
        <p:spPr>
          <a:xfrm>
            <a:off x="5915928" y="5467849"/>
            <a:ext cx="510193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3E54B55-6146-A350-5B85-678435FF4B70}"/>
              </a:ext>
            </a:extLst>
          </p:cNvPr>
          <p:cNvSpPr txBox="1"/>
          <p:nvPr/>
        </p:nvSpPr>
        <p:spPr>
          <a:xfrm>
            <a:off x="8047209" y="5237016"/>
            <a:ext cx="839371" cy="461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APD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F92335-9EF9-C7F4-AB9E-61AC7CC7F986}"/>
              </a:ext>
            </a:extLst>
          </p:cNvPr>
          <p:cNvSpPr/>
          <p:nvPr/>
        </p:nvSpPr>
        <p:spPr>
          <a:xfrm>
            <a:off x="3545677" y="3175670"/>
            <a:ext cx="45719" cy="56056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5A528F-47D2-520F-9046-5A1B6653D809}"/>
              </a:ext>
            </a:extLst>
          </p:cNvPr>
          <p:cNvSpPr txBox="1"/>
          <p:nvPr/>
        </p:nvSpPr>
        <p:spPr>
          <a:xfrm>
            <a:off x="3989462" y="2303837"/>
            <a:ext cx="75061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ERT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3A9635-FE15-31C6-043A-FC8DA778E252}"/>
              </a:ext>
            </a:extLst>
          </p:cNvPr>
          <p:cNvCxnSpPr>
            <a:cxnSpLocks/>
          </p:cNvCxnSpPr>
          <p:nvPr/>
        </p:nvCxnSpPr>
        <p:spPr>
          <a:xfrm>
            <a:off x="4339318" y="2823295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0F78BE97-6512-1F11-7DFA-504C492727DB}"/>
              </a:ext>
            </a:extLst>
          </p:cNvPr>
          <p:cNvSpPr/>
          <p:nvPr/>
        </p:nvSpPr>
        <p:spPr>
          <a:xfrm>
            <a:off x="10131879" y="3166131"/>
            <a:ext cx="45719" cy="5605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B090CC-EC00-2E36-0BD2-8DC2B4F361C5}"/>
              </a:ext>
            </a:extLst>
          </p:cNvPr>
          <p:cNvSpPr txBox="1"/>
          <p:nvPr/>
        </p:nvSpPr>
        <p:spPr>
          <a:xfrm>
            <a:off x="9724549" y="2303837"/>
            <a:ext cx="83937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E190F8-930F-24A9-AB0F-9768D03DE769}"/>
              </a:ext>
            </a:extLst>
          </p:cNvPr>
          <p:cNvCxnSpPr>
            <a:cxnSpLocks/>
          </p:cNvCxnSpPr>
          <p:nvPr/>
        </p:nvCxnSpPr>
        <p:spPr>
          <a:xfrm>
            <a:off x="10167094" y="2808899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2BDD336-3409-56A7-A7A9-9A6E7C4A9AE6}"/>
              </a:ext>
            </a:extLst>
          </p:cNvPr>
          <p:cNvCxnSpPr>
            <a:cxnSpLocks/>
          </p:cNvCxnSpPr>
          <p:nvPr/>
        </p:nvCxnSpPr>
        <p:spPr>
          <a:xfrm>
            <a:off x="5903569" y="2098574"/>
            <a:ext cx="427402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E528712-4B3F-B311-6227-8EE64CEDD795}"/>
              </a:ext>
            </a:extLst>
          </p:cNvPr>
          <p:cNvSpPr txBox="1"/>
          <p:nvPr/>
        </p:nvSpPr>
        <p:spPr>
          <a:xfrm>
            <a:off x="6335617" y="1780617"/>
            <a:ext cx="35085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Replaced part of main presentation (APD</a:t>
            </a:r>
            <a:r>
              <a:rPr lang="en-US" sz="1600" baseline="-25000" dirty="0"/>
              <a:t>A</a:t>
            </a:r>
            <a:r>
              <a:rPr lang="en-US" sz="1600" dirty="0"/>
              <a:t>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EE1345-B7EF-DA37-208A-DD988192EC22}"/>
              </a:ext>
            </a:extLst>
          </p:cNvPr>
          <p:cNvSpPr/>
          <p:nvPr/>
        </p:nvSpPr>
        <p:spPr>
          <a:xfrm>
            <a:off x="10128174" y="4616782"/>
            <a:ext cx="889688" cy="560568"/>
          </a:xfrm>
          <a:prstGeom prst="rect">
            <a:avLst/>
          </a:prstGeom>
          <a:pattFill prst="wdUpDiag">
            <a:fgClr>
              <a:schemeClr val="tx2">
                <a:lumMod val="50000"/>
                <a:lumOff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367FF00-0DF2-A323-6FE3-F5F54D118C6B}"/>
              </a:ext>
            </a:extLst>
          </p:cNvPr>
          <p:cNvCxnSpPr>
            <a:cxnSpLocks/>
          </p:cNvCxnSpPr>
          <p:nvPr/>
        </p:nvCxnSpPr>
        <p:spPr>
          <a:xfrm>
            <a:off x="5963490" y="4215698"/>
            <a:ext cx="416468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6D0CDD4-EBC8-DB86-66A5-0413EF9F7DF8}"/>
              </a:ext>
            </a:extLst>
          </p:cNvPr>
          <p:cNvSpPr txBox="1"/>
          <p:nvPr/>
        </p:nvSpPr>
        <p:spPr>
          <a:xfrm>
            <a:off x="7281844" y="3970740"/>
            <a:ext cx="143686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APD</a:t>
            </a:r>
            <a:r>
              <a:rPr lang="en-US" sz="2400" baseline="-25000" dirty="0" err="1"/>
              <a:t>max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88614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03306-032D-1AA8-2270-237E7B1AB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>
            <a:extLst>
              <a:ext uri="{FF2B5EF4-FFF2-40B4-BE49-F238E27FC236}">
                <a16:creationId xmlns:a16="http://schemas.microsoft.com/office/drawing/2014/main" id="{1875030B-24AD-C848-E745-1EA65EF54837}"/>
              </a:ext>
            </a:extLst>
          </p:cNvPr>
          <p:cNvSpPr txBox="1"/>
          <p:nvPr/>
        </p:nvSpPr>
        <p:spPr>
          <a:xfrm>
            <a:off x="5956482" y="650823"/>
            <a:ext cx="10003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Playback start</a:t>
            </a:r>
          </a:p>
          <a:p>
            <a:pPr algn="ctr"/>
            <a:endParaRPr lang="en-US" sz="1600" i="1" dirty="0"/>
          </a:p>
          <a:p>
            <a:pPr algn="ctr"/>
            <a:endParaRPr lang="en-US" sz="1600" i="1" dirty="0"/>
          </a:p>
          <a:p>
            <a:pPr algn="ctr"/>
            <a:endParaRPr lang="en-US" sz="1600" i="1" dirty="0"/>
          </a:p>
          <a:p>
            <a:pPr algn="ctr"/>
            <a:endParaRPr lang="en-US" sz="1600" i="1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C9CC70-D2D9-9080-5A24-C809D4630E04}"/>
              </a:ext>
            </a:extLst>
          </p:cNvPr>
          <p:cNvCxnSpPr>
            <a:cxnSpLocks/>
          </p:cNvCxnSpPr>
          <p:nvPr/>
        </p:nvCxnSpPr>
        <p:spPr>
          <a:xfrm flipH="1">
            <a:off x="6203303" y="1329194"/>
            <a:ext cx="78123" cy="32964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1826B642-4390-D8BB-8C61-61804AC5F932}"/>
              </a:ext>
            </a:extLst>
          </p:cNvPr>
          <p:cNvSpPr/>
          <p:nvPr/>
        </p:nvSpPr>
        <p:spPr>
          <a:xfrm>
            <a:off x="383047" y="3175670"/>
            <a:ext cx="11467077" cy="56056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Main Media Presentation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4DEA69-7A53-B71C-B4E6-06EC740D3DC8}"/>
              </a:ext>
            </a:extLst>
          </p:cNvPr>
          <p:cNvSpPr txBox="1"/>
          <p:nvPr/>
        </p:nvSpPr>
        <p:spPr>
          <a:xfrm>
            <a:off x="5050784" y="2303837"/>
            <a:ext cx="839378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PRT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2BC93D8-1499-E33D-5A93-4233FC4721C2}"/>
              </a:ext>
            </a:extLst>
          </p:cNvPr>
          <p:cNvCxnSpPr>
            <a:cxnSpLocks/>
          </p:cNvCxnSpPr>
          <p:nvPr/>
        </p:nvCxnSpPr>
        <p:spPr>
          <a:xfrm>
            <a:off x="5467091" y="2841191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198EBFA1-1A86-4731-38FD-75C50A2B1D4F}"/>
              </a:ext>
            </a:extLst>
          </p:cNvPr>
          <p:cNvSpPr/>
          <p:nvPr/>
        </p:nvSpPr>
        <p:spPr>
          <a:xfrm>
            <a:off x="6200356" y="4650270"/>
            <a:ext cx="4682245" cy="56056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/>
              <a:t>Alternative Media 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747894-7FAE-D800-C5FC-AB49E0F5E42A}"/>
              </a:ext>
            </a:extLst>
          </p:cNvPr>
          <p:cNvSpPr/>
          <p:nvPr/>
        </p:nvSpPr>
        <p:spPr>
          <a:xfrm>
            <a:off x="4328499" y="3175670"/>
            <a:ext cx="1099498" cy="5605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3E0FEC-FB46-E27D-9F30-C10283AAD4C1}"/>
              </a:ext>
            </a:extLst>
          </p:cNvPr>
          <p:cNvSpPr txBox="1"/>
          <p:nvPr/>
        </p:nvSpPr>
        <p:spPr>
          <a:xfrm>
            <a:off x="3233296" y="2303837"/>
            <a:ext cx="75061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EAT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C1822F-DF97-BE42-52E5-E5A651196ABD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5457775" y="3736238"/>
            <a:ext cx="848" cy="86053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650C3B-A71F-D072-7D74-60A9D6D5FDC3}"/>
              </a:ext>
            </a:extLst>
          </p:cNvPr>
          <p:cNvCxnSpPr>
            <a:cxnSpLocks/>
          </p:cNvCxnSpPr>
          <p:nvPr/>
        </p:nvCxnSpPr>
        <p:spPr>
          <a:xfrm>
            <a:off x="10128174" y="3796578"/>
            <a:ext cx="0" cy="80999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9A27BD2D-AC07-898A-4C62-EE89D3FAFF79}"/>
              </a:ext>
            </a:extLst>
          </p:cNvPr>
          <p:cNvSpPr/>
          <p:nvPr/>
        </p:nvSpPr>
        <p:spPr>
          <a:xfrm>
            <a:off x="5504489" y="3175670"/>
            <a:ext cx="2000569" cy="56056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706171E-5284-AAC5-5A11-BC6F558C111F}"/>
              </a:ext>
            </a:extLst>
          </p:cNvPr>
          <p:cNvCxnSpPr>
            <a:cxnSpLocks/>
          </p:cNvCxnSpPr>
          <p:nvPr/>
        </p:nvCxnSpPr>
        <p:spPr>
          <a:xfrm>
            <a:off x="3589068" y="2830052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8F281DE-B8C3-CB23-4A73-5DB0AABB0961}"/>
              </a:ext>
            </a:extLst>
          </p:cNvPr>
          <p:cNvSpPr txBox="1"/>
          <p:nvPr/>
        </p:nvSpPr>
        <p:spPr>
          <a:xfrm>
            <a:off x="7085371" y="2303837"/>
            <a:ext cx="83937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EAP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AB3F775-9A07-3A2C-0176-5831B81B1A1D}"/>
              </a:ext>
            </a:extLst>
          </p:cNvPr>
          <p:cNvCxnSpPr>
            <a:cxnSpLocks/>
          </p:cNvCxnSpPr>
          <p:nvPr/>
        </p:nvCxnSpPr>
        <p:spPr>
          <a:xfrm>
            <a:off x="7505058" y="2808899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088E44B-587C-31A0-4F10-DF891F76985D}"/>
              </a:ext>
            </a:extLst>
          </p:cNvPr>
          <p:cNvCxnSpPr>
            <a:cxnSpLocks/>
          </p:cNvCxnSpPr>
          <p:nvPr/>
        </p:nvCxnSpPr>
        <p:spPr>
          <a:xfrm>
            <a:off x="6200355" y="5467849"/>
            <a:ext cx="480840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88A28FD-173A-2AC3-3698-3573204E3C82}"/>
              </a:ext>
            </a:extLst>
          </p:cNvPr>
          <p:cNvSpPr txBox="1"/>
          <p:nvPr/>
        </p:nvSpPr>
        <p:spPr>
          <a:xfrm>
            <a:off x="8541479" y="5237016"/>
            <a:ext cx="839371" cy="461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APD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32BA1B-192D-B7A4-BA00-8DDA3B6739FA}"/>
              </a:ext>
            </a:extLst>
          </p:cNvPr>
          <p:cNvSpPr/>
          <p:nvPr/>
        </p:nvSpPr>
        <p:spPr>
          <a:xfrm>
            <a:off x="3545677" y="3175670"/>
            <a:ext cx="45719" cy="56056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3E88CE-7C00-A7DB-1CB7-647137282477}"/>
              </a:ext>
            </a:extLst>
          </p:cNvPr>
          <p:cNvSpPr txBox="1"/>
          <p:nvPr/>
        </p:nvSpPr>
        <p:spPr>
          <a:xfrm>
            <a:off x="3989462" y="2303837"/>
            <a:ext cx="75061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ERT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28310AD-0E4B-1227-4F13-7E627BC4DEF3}"/>
              </a:ext>
            </a:extLst>
          </p:cNvPr>
          <p:cNvCxnSpPr>
            <a:cxnSpLocks/>
          </p:cNvCxnSpPr>
          <p:nvPr/>
        </p:nvCxnSpPr>
        <p:spPr>
          <a:xfrm>
            <a:off x="4339318" y="2823295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22DDB73-BA35-D279-F562-C2E35E2B5252}"/>
              </a:ext>
            </a:extLst>
          </p:cNvPr>
          <p:cNvSpPr/>
          <p:nvPr/>
        </p:nvSpPr>
        <p:spPr>
          <a:xfrm>
            <a:off x="10131879" y="3166131"/>
            <a:ext cx="45719" cy="5605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7B9BB4-C1AB-3C55-A108-47BBDEB0DA43}"/>
              </a:ext>
            </a:extLst>
          </p:cNvPr>
          <p:cNvSpPr txBox="1"/>
          <p:nvPr/>
        </p:nvSpPr>
        <p:spPr>
          <a:xfrm>
            <a:off x="9724549" y="2303837"/>
            <a:ext cx="839371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9CF615-24C6-F5CC-D8A5-17322C51575D}"/>
              </a:ext>
            </a:extLst>
          </p:cNvPr>
          <p:cNvCxnSpPr>
            <a:cxnSpLocks/>
          </p:cNvCxnSpPr>
          <p:nvPr/>
        </p:nvCxnSpPr>
        <p:spPr>
          <a:xfrm>
            <a:off x="10167094" y="2808899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FD211FB-7711-CA6A-2A01-49C55CF51396}"/>
              </a:ext>
            </a:extLst>
          </p:cNvPr>
          <p:cNvCxnSpPr>
            <a:cxnSpLocks/>
          </p:cNvCxnSpPr>
          <p:nvPr/>
        </p:nvCxnSpPr>
        <p:spPr>
          <a:xfrm>
            <a:off x="6249783" y="2073860"/>
            <a:ext cx="397724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3B1E2DD-A125-A27C-1B99-E996F6B7F005}"/>
              </a:ext>
            </a:extLst>
          </p:cNvPr>
          <p:cNvSpPr txBox="1"/>
          <p:nvPr/>
        </p:nvSpPr>
        <p:spPr>
          <a:xfrm>
            <a:off x="7529521" y="1828685"/>
            <a:ext cx="107503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APD</a:t>
            </a:r>
            <a:r>
              <a:rPr lang="en-US" sz="2400" baseline="-25000" dirty="0"/>
              <a:t>A</a:t>
            </a:r>
            <a:endParaRPr lang="en-US" sz="2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EA59F77-85B6-10DF-3569-34FF964EA18F}"/>
              </a:ext>
            </a:extLst>
          </p:cNvPr>
          <p:cNvSpPr/>
          <p:nvPr/>
        </p:nvSpPr>
        <p:spPr>
          <a:xfrm>
            <a:off x="10119076" y="4656502"/>
            <a:ext cx="889688" cy="570761"/>
          </a:xfrm>
          <a:prstGeom prst="rect">
            <a:avLst/>
          </a:prstGeom>
          <a:pattFill prst="wdUpDiag">
            <a:fgClr>
              <a:schemeClr val="tx2">
                <a:lumMod val="50000"/>
                <a:lumOff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2812571-2D8D-5FF4-299E-07BDA7759F83}"/>
              </a:ext>
            </a:extLst>
          </p:cNvPr>
          <p:cNvCxnSpPr>
            <a:cxnSpLocks/>
          </p:cNvCxnSpPr>
          <p:nvPr/>
        </p:nvCxnSpPr>
        <p:spPr>
          <a:xfrm>
            <a:off x="5467091" y="4215698"/>
            <a:ext cx="466108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35C5459-AACE-9EA8-450A-4C0B417BB15B}"/>
              </a:ext>
            </a:extLst>
          </p:cNvPr>
          <p:cNvSpPr txBox="1"/>
          <p:nvPr/>
        </p:nvSpPr>
        <p:spPr>
          <a:xfrm>
            <a:off x="7281844" y="3970740"/>
            <a:ext cx="143686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APD</a:t>
            </a:r>
            <a:r>
              <a:rPr lang="en-US" sz="2400" baseline="-25000" dirty="0" err="1"/>
              <a:t>max</a:t>
            </a:r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5693DB-F3D2-2E1D-4105-165C5ABAAA25}"/>
              </a:ext>
            </a:extLst>
          </p:cNvPr>
          <p:cNvSpPr/>
          <p:nvPr/>
        </p:nvSpPr>
        <p:spPr>
          <a:xfrm>
            <a:off x="7505054" y="3204500"/>
            <a:ext cx="4344222" cy="5605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2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74E3303-AB0B-953F-183A-EB7B41226034}"/>
              </a:ext>
            </a:extLst>
          </p:cNvPr>
          <p:cNvSpPr/>
          <p:nvPr/>
        </p:nvSpPr>
        <p:spPr>
          <a:xfrm>
            <a:off x="6187998" y="3191566"/>
            <a:ext cx="93428" cy="56056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76EF8F-7185-6F67-1A2B-7396F0A0AF97}"/>
              </a:ext>
            </a:extLst>
          </p:cNvPr>
          <p:cNvSpPr txBox="1"/>
          <p:nvPr/>
        </p:nvSpPr>
        <p:spPr>
          <a:xfrm>
            <a:off x="5831055" y="2298006"/>
            <a:ext cx="839378" cy="461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PRT</a:t>
            </a:r>
            <a:r>
              <a:rPr lang="en-US" sz="2400" baseline="-25000" dirty="0"/>
              <a:t>A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6A57687-7A04-A9F2-4BE3-CC6772B3C50F}"/>
              </a:ext>
            </a:extLst>
          </p:cNvPr>
          <p:cNvCxnSpPr>
            <a:cxnSpLocks/>
          </p:cNvCxnSpPr>
          <p:nvPr/>
        </p:nvCxnSpPr>
        <p:spPr>
          <a:xfrm>
            <a:off x="6247362" y="2835360"/>
            <a:ext cx="0" cy="348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794CC52-12EE-E3AE-2685-D3E75B6FDDCF}"/>
              </a:ext>
            </a:extLst>
          </p:cNvPr>
          <p:cNvSpPr/>
          <p:nvPr/>
        </p:nvSpPr>
        <p:spPr>
          <a:xfrm>
            <a:off x="5411909" y="3175670"/>
            <a:ext cx="93428" cy="56056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Graphic 42" descr="Play with solid fill">
            <a:extLst>
              <a:ext uri="{FF2B5EF4-FFF2-40B4-BE49-F238E27FC236}">
                <a16:creationId xmlns:a16="http://schemas.microsoft.com/office/drawing/2014/main" id="{130F7204-188A-C23C-4099-C8FF545F1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1871" y="115623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503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</TotalTime>
  <Words>160</Words>
  <Application>Microsoft Macintosh PowerPoint</Application>
  <PresentationFormat>Widescreen</PresentationFormat>
  <Paragraphs>62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Cambria Math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Giladi, Alex</dc:creator>
  <cp:lastModifiedBy>Giladi, Alex</cp:lastModifiedBy>
  <cp:revision>7</cp:revision>
  <dcterms:created xsi:type="dcterms:W3CDTF">2024-11-20T18:47:30Z</dcterms:created>
  <dcterms:modified xsi:type="dcterms:W3CDTF">2024-12-10T17:01:36Z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ec73f6c-70eb-4b84-9ffa-39fe698bd292_Enabled">
    <vt:lpwstr>true</vt:lpwstr>
  </property>
  <property fmtid="{D5CDD505-2E9C-101B-9397-08002B2CF9AE}" pid="3" name="MSIP_Label_7ec73f6c-70eb-4b84-9ffa-39fe698bd292_SetDate">
    <vt:lpwstr>2024-12-09T20:47:10Z</vt:lpwstr>
  </property>
  <property fmtid="{D5CDD505-2E9C-101B-9397-08002B2CF9AE}" pid="4" name="MSIP_Label_7ec73f6c-70eb-4b84-9ffa-39fe698bd292_Method">
    <vt:lpwstr>Privileged</vt:lpwstr>
  </property>
  <property fmtid="{D5CDD505-2E9C-101B-9397-08002B2CF9AE}" pid="5" name="MSIP_Label_7ec73f6c-70eb-4b84-9ffa-39fe698bd292_Name">
    <vt:lpwstr>Non-Business Information (NB)</vt:lpwstr>
  </property>
  <property fmtid="{D5CDD505-2E9C-101B-9397-08002B2CF9AE}" pid="6" name="MSIP_Label_7ec73f6c-70eb-4b84-9ffa-39fe698bd292_SiteId">
    <vt:lpwstr>906aefe9-76a7-4f65-b82d-5ec20775d5aa</vt:lpwstr>
  </property>
  <property fmtid="{D5CDD505-2E9C-101B-9397-08002B2CF9AE}" pid="7" name="MSIP_Label_7ec73f6c-70eb-4b84-9ffa-39fe698bd292_ActionId">
    <vt:lpwstr>bddf5c8f-6d9d-478e-8557-848e36e93272</vt:lpwstr>
  </property>
  <property fmtid="{D5CDD505-2E9C-101B-9397-08002B2CF9AE}" pid="8" name="MSIP_Label_7ec73f6c-70eb-4b84-9ffa-39fe698bd292_ContentBits">
    <vt:lpwstr>0</vt:lpwstr>
  </property>
</Properties>
</file>