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EFD"/>
    <a:srgbClr val="FEFEFE"/>
    <a:srgbClr val="F7FCFF"/>
    <a:srgbClr val="F9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126FE1-DC28-4195-AC3E-CD8D8ACBB1A3}" v="3" dt="2020-05-08T07:21:31.4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882" autoAdjust="0"/>
    <p:restoredTop sz="89448" autoAdjust="0"/>
  </p:normalViewPr>
  <p:slideViewPr>
    <p:cSldViewPr>
      <p:cViewPr varScale="1">
        <p:scale>
          <a:sx n="88" d="100"/>
          <a:sy n="88" d="100"/>
        </p:scale>
        <p:origin x="114" y="5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Stockhammer" userId="d699c028f8104923" providerId="LiveId" clId="{8B126FE1-DC28-4195-AC3E-CD8D8ACBB1A3}"/>
    <pc:docChg chg="custSel modSld">
      <pc:chgData name="Thomas Stockhammer" userId="d699c028f8104923" providerId="LiveId" clId="{8B126FE1-DC28-4195-AC3E-CD8D8ACBB1A3}" dt="2020-05-08T07:21:41.931" v="18" actId="14100"/>
      <pc:docMkLst>
        <pc:docMk/>
      </pc:docMkLst>
      <pc:sldChg chg="addSp delSp modSp mod modAnim">
        <pc:chgData name="Thomas Stockhammer" userId="d699c028f8104923" providerId="LiveId" clId="{8B126FE1-DC28-4195-AC3E-CD8D8ACBB1A3}" dt="2020-05-08T07:21:41.931" v="18" actId="14100"/>
        <pc:sldMkLst>
          <pc:docMk/>
          <pc:sldMk cId="3149924797" sldId="260"/>
        </pc:sldMkLst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" creationId="{3068A877-6776-495A-801B-12BD83011167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4" creationId="{70B5F945-6430-4293-9066-C408B627CD16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5" creationId="{BC73E0D7-4632-4D19-A68E-E42721DE0AB9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6" creationId="{5FBF7EF0-19EE-42C9-A518-C79E3D034CC8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6" creationId="{F1D42769-7E86-4311-95F7-E94B5D310A31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7" creationId="{02DEF819-0DAE-43E5-875F-06267D6CA053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8" creationId="{1622D1B2-9741-4144-8EA5-93084458EB96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8" creationId="{2672CE8C-DAD0-4DE9-A656-E395EFA39093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9" creationId="{2A5BEDE8-6601-4C83-82E6-CD59ACF5DCBF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0" creationId="{B71B8112-937C-4A8E-A528-673437AAB134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1" creationId="{4185944E-53DF-4815-A3B6-68210C1100C0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2" creationId="{658B5A9A-4E74-4051-A5FD-F4C53CC070A2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3" creationId="{5B217EED-A3F7-4516-A164-81D3CD44CD05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4" creationId="{7BD548A1-C9C0-4163-9D71-330E00E8182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5" creationId="{0BAF6368-F792-47D1-AC5E-C9F6BEBAE73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6" creationId="{1D849F8D-B3D6-478E-955A-B12B2C021AE9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16" creationId="{AC6DB70A-B282-4229-945E-EA05D901B5B5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17" creationId="{38EF868F-FCD1-43BA-A506-BDD70DECD81D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7" creationId="{DBECD129-D3A7-40EB-8193-3EEA6F9D2948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8" creationId="{69D24168-5BC3-44C0-89D0-A0439608FA90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18" creationId="{C5D2C141-FF10-4EBC-AD40-9D72C2D414D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19" creationId="{5AE4E32F-9E57-4D4B-8C31-7F9AFEA33926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19" creationId="{735E558C-7E17-4AE3-9B24-E6A8C9F71ADC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0" creationId="{984893A2-8230-4F60-9E0E-45EF211316BB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20" creationId="{E09D3153-DEBC-4361-A707-0D922E9A4727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1" creationId="{CB77D5F0-DB4D-4E30-B8C8-B85363ED4B76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2" creationId="{AA7233B1-750B-47DE-9009-5979CD5E6F84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3" creationId="{9E51FAE5-4F4D-4C05-8674-131E2BB7F1F0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4" creationId="{705D622E-28CA-41DD-85FA-4FD791907759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5" creationId="{FD515DD1-5955-4BE4-A061-7F8CA3E871E2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6" creationId="{0D1A6314-ADE9-4EFA-B84B-2D700CC4A15F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7" creationId="{80A9426A-077A-4B77-B7E6-24A372D4A759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29" creationId="{7B094B89-2849-4D79-8378-29B0BA30937B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0" creationId="{52920D62-9518-4C3D-807B-B5AE75B5B02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1" creationId="{CF19EDFF-D442-4A80-A23B-2689BAA7BB69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2" creationId="{3951596E-EE57-41B8-AF16-8DF2C8B260F4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2" creationId="{56B6B58A-E3D0-42A6-8210-4F82654B5A0D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3" creationId="{DAA29FDD-AAB4-4048-AF68-35EAB2FB694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3" creationId="{FA24AAA1-A480-438B-ABEA-87E9E14FA98E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5" creationId="{AF5AFFE9-CB49-4715-BC44-D44D01A08409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6" creationId="{D868F29B-CF8D-438E-92CF-9A9B656C91CB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7" creationId="{97A6CFF8-69B1-4A53-B569-23F4D977A212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8" creationId="{7F12ED15-86AD-4766-9106-14BC675C894D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39" creationId="{030D2F88-5CA0-4EC4-A6DB-053A858298CA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39" creationId="{85D560C3-2F5B-4A30-8A81-09B0D5D3D742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40" creationId="{A42E16F2-685B-4BF2-AC15-A79124D98884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41" creationId="{1A2545C2-0E2E-40C5-B21F-2278E844741D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41" creationId="{D28B47B6-6BF0-4E0F-A3DA-67AE609B5031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42" creationId="{0218C535-F0D2-4C78-8435-9334DAB6C7AE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42" creationId="{0B56D498-E8D1-4526-B1B8-EEDCEA3C390C}"/>
          </ac:spMkLst>
        </pc:spChg>
        <pc:spChg chg="del">
          <ac:chgData name="Thomas Stockhammer" userId="d699c028f8104923" providerId="LiveId" clId="{8B126FE1-DC28-4195-AC3E-CD8D8ACBB1A3}" dt="2020-05-08T05:41:27.357" v="0" actId="478"/>
          <ac:spMkLst>
            <pc:docMk/>
            <pc:sldMk cId="3149924797" sldId="260"/>
            <ac:spMk id="43" creationId="{A97D859A-FCF4-421C-9A95-512C09F80E01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43" creationId="{FBCCC05C-5768-412A-9203-66A4AFABD895}"/>
          </ac:spMkLst>
        </pc:spChg>
        <pc:spChg chg="add mod">
          <ac:chgData name="Thomas Stockhammer" userId="d699c028f8104923" providerId="LiveId" clId="{8B126FE1-DC28-4195-AC3E-CD8D8ACBB1A3}" dt="2020-05-08T07:21:31.412" v="10"/>
          <ac:spMkLst>
            <pc:docMk/>
            <pc:sldMk cId="3149924797" sldId="260"/>
            <ac:spMk id="44" creationId="{62E4C46B-7D6B-4E17-9062-7DC4F4F88D67}"/>
          </ac:spMkLst>
        </pc:spChg>
        <pc:spChg chg="add mod">
          <ac:chgData name="Thomas Stockhammer" userId="d699c028f8104923" providerId="LiveId" clId="{8B126FE1-DC28-4195-AC3E-CD8D8ACBB1A3}" dt="2020-05-08T07:21:41.931" v="18" actId="14100"/>
          <ac:spMkLst>
            <pc:docMk/>
            <pc:sldMk cId="3149924797" sldId="260"/>
            <ac:spMk id="45" creationId="{B7548A1A-1143-41F4-A5C5-0D0E345CEBF7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47" creationId="{E064AFB5-2858-46D8-B73F-528A7D6C1011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48" creationId="{E5A072E0-F016-4F4D-9633-829623DB1C88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49" creationId="{D523CB23-C4C3-4453-81E7-A1E5DCBAFA78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0" creationId="{A8651657-8CEF-4EFB-AD18-C4656C32EC23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1" creationId="{DCEE84B9-9C56-4208-8388-AFAE8B0BF0E9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2" creationId="{BBA5ABF0-834A-46AA-9DD4-99C1088A28D1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3" creationId="{65BC7964-1DCE-4736-9613-A59E4B14A3DF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4" creationId="{E30F9435-F427-46BE-8127-B0B3DD1E3CA9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5" creationId="{8C57BDA6-9FCE-436B-A601-FE30C4EF0999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6" creationId="{77610D83-EC56-4CDE-AF0D-BB98470F6888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7" creationId="{C0CAC4F4-B83C-4FA3-83FB-67340857C1E1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8" creationId="{4EC94629-29AE-470C-9F29-128DD56845DD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59" creationId="{9EDC2A93-983C-4DF8-93C9-10E19EE62A20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0" creationId="{1E0E0479-1B91-41D2-A831-16BC9EA6CD54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1" creationId="{FE02CAB1-7CEE-4E2E-A48D-7FA4F24F5EA3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2" creationId="{376B755A-523F-4D7B-AA3D-9653E6709C40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3" creationId="{588DA24B-B432-42F9-B0B8-D7573365ADCA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4" creationId="{9897E047-21CD-4D69-8324-83699CFBE876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5" creationId="{E8D4508D-A829-410B-A133-FEF8375F50BE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6" creationId="{194175D4-9DE1-4D26-BF43-3A086C594A36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7" creationId="{73FC6601-5CB7-4730-8E09-2042B65A52E4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8" creationId="{1896F34C-CF6C-49CC-A2B2-423CF37E2C01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69" creationId="{EB32300D-B76D-453F-891B-E6644E538F6D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0" creationId="{50EB2BB9-CF91-48B1-8383-346A091E3D82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1" creationId="{89FCF75B-2F6C-429D-871A-0D104B9E0AB7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3" creationId="{709FF4C3-A0C7-4199-A499-58EAB4DAC0DE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4" creationId="{A991255E-1C90-4767-A961-31C7DD14529C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5" creationId="{B353EEF1-88E0-4927-8D8D-4C4D02A70AD2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6" creationId="{756340D9-3EA0-4F33-A5B5-46FD6F5740EF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77" creationId="{4B0133B2-F170-441B-A4E1-F9CF2E4E1D13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3" creationId="{9A96A74D-C31D-4CA3-9644-FD164B0CDADB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5" creationId="{640F255D-B4EB-4728-AD0F-6FBA5B4272FE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6" creationId="{18D31661-8E6A-4C2A-AD6D-3C98C9560963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7" creationId="{203F1567-FAF6-4641-A571-AB29FD5E047A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8" creationId="{7BB5665B-42A0-4342-88D0-A27F41E630F0}"/>
          </ac:spMkLst>
        </pc:spChg>
        <pc:spChg chg="add del mod">
          <ac:chgData name="Thomas Stockhammer" userId="d699c028f8104923" providerId="LiveId" clId="{8B126FE1-DC28-4195-AC3E-CD8D8ACBB1A3}" dt="2020-05-08T05:43:33.894" v="9" actId="478"/>
          <ac:spMkLst>
            <pc:docMk/>
            <pc:sldMk cId="3149924797" sldId="260"/>
            <ac:spMk id="89" creationId="{28931BF3-2DA7-4982-A5CF-B47CD05BBFF6}"/>
          </ac:spMkLst>
        </pc:spChg>
        <pc:grpChg chg="del">
          <ac:chgData name="Thomas Stockhammer" userId="d699c028f8104923" providerId="LiveId" clId="{8B126FE1-DC28-4195-AC3E-CD8D8ACBB1A3}" dt="2020-05-08T05:41:27.357" v="0" actId="478"/>
          <ac:grpSpMkLst>
            <pc:docMk/>
            <pc:sldMk cId="3149924797" sldId="260"/>
            <ac:grpSpMk id="44" creationId="{73A223EB-E5E6-4033-B2FB-3BF8E2D56AD5}"/>
          </ac:grpSpMkLst>
        </pc:grpChg>
        <pc:grpChg chg="del">
          <ac:chgData name="Thomas Stockhammer" userId="d699c028f8104923" providerId="LiveId" clId="{8B126FE1-DC28-4195-AC3E-CD8D8ACBB1A3}" dt="2020-05-08T05:41:27.357" v="0" actId="478"/>
          <ac:grpSpMkLst>
            <pc:docMk/>
            <pc:sldMk cId="3149924797" sldId="260"/>
            <ac:grpSpMk id="46" creationId="{13FA3577-3D49-4CD9-AD8D-DF3E2DD513B9}"/>
          </ac:grpSpMkLst>
        </pc:grp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2" creationId="{95309C7E-B2CF-4A20-B914-1E6436ABF4EB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1" creationId="{EB25AB91-6F2C-4BF8-AE2F-2275466BC93A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2" creationId="{CFC93042-5C6C-4C16-B9BC-94E7FFE1E735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3" creationId="{2C1975CA-42C1-490F-B872-2499578A16CE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4" creationId="{17951338-BBB0-4230-8809-B951B05B5FDB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5" creationId="{FD87456A-171E-45B4-AF96-765E671A6FF0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6" creationId="{CB9B23A8-EF7D-443C-A00A-AAF08882E485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7" creationId="{B9419417-F6D7-4643-9522-F04C84BD00BE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8" creationId="{337DF773-A5F1-4663-9938-8C238AC85B60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28" creationId="{33F719B4-DA4C-4181-83EF-2DF094FF4BA2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29" creationId="{82341004-D89C-444F-8E3D-3451AD754123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30" creationId="{7A95CFFC-CEE9-40D5-B212-276B90FA1C92}"/>
          </ac:cxnSpMkLst>
        </pc:cxnChg>
        <pc:cxnChg chg="del">
          <ac:chgData name="Thomas Stockhammer" userId="d699c028f8104923" providerId="LiveId" clId="{8B126FE1-DC28-4195-AC3E-CD8D8ACBB1A3}" dt="2020-05-08T05:41:27.357" v="0" actId="478"/>
          <ac:cxnSpMkLst>
            <pc:docMk/>
            <pc:sldMk cId="3149924797" sldId="260"/>
            <ac:cxnSpMk id="31" creationId="{5A161EBF-D75B-4A68-B395-E81250D1CB4C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34" creationId="{C470DD76-F2C1-4A71-A78E-2F21ED5D5BAD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35" creationId="{E7B24DF3-EF71-4571-A525-687D51EAFD4B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36" creationId="{D1B3C607-3937-4F05-9A68-957BD9D825BE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37" creationId="{363CB0EF-A4F4-47DF-BA3E-62465D4A99D0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38" creationId="{6BFB684A-9C1D-4B51-AFE7-599C93F3EB70}"/>
          </ac:cxnSpMkLst>
        </pc:cxnChg>
        <pc:cxnChg chg="add mod">
          <ac:chgData name="Thomas Stockhammer" userId="d699c028f8104923" providerId="LiveId" clId="{8B126FE1-DC28-4195-AC3E-CD8D8ACBB1A3}" dt="2020-05-08T07:21:31.412" v="10"/>
          <ac:cxnSpMkLst>
            <pc:docMk/>
            <pc:sldMk cId="3149924797" sldId="260"/>
            <ac:cxnSpMk id="40" creationId="{A06EA957-AA5E-4A80-A417-A4907BC9B36F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45" creationId="{1B9461E2-340B-4E0D-A3A2-C9B5506CBDC5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72" creationId="{34694B58-0943-41D6-BD3A-6E9FDFA92FCB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78" creationId="{B3451E5F-703D-464E-A885-BDB11F270747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79" creationId="{5A76A49C-1115-44AC-A715-3D42871030D5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80" creationId="{05C5F257-B922-4A02-A482-BDD1999A5A76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81" creationId="{E8372F0F-EDBD-42DF-BD40-93C2815EE0A6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82" creationId="{62E0A168-EF07-4BF0-8645-42E964807714}"/>
          </ac:cxnSpMkLst>
        </pc:cxnChg>
        <pc:cxnChg chg="add del mod">
          <ac:chgData name="Thomas Stockhammer" userId="d699c028f8104923" providerId="LiveId" clId="{8B126FE1-DC28-4195-AC3E-CD8D8ACBB1A3}" dt="2020-05-08T05:43:33.894" v="9" actId="478"/>
          <ac:cxnSpMkLst>
            <pc:docMk/>
            <pc:sldMk cId="3149924797" sldId="260"/>
            <ac:cxnSpMk id="84" creationId="{8A1D8727-5F21-42AB-B471-BACE9FAD752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E8FE266-EA49-478E-B00C-DACD74257F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C925CE-36F4-4955-8B5B-C8A794A073B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C1671B9-F5E2-4285-B82B-636EC272C173}" type="datetimeFigureOut">
              <a:rPr lang="zh-CN" altLang="en-US"/>
              <a:pPr>
                <a:defRPr/>
              </a:pPr>
              <a:t>2021/6/30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id="{0DC66F36-9B71-4A77-B618-4B61F3B0B5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id="{23883378-5A79-40AC-89C2-9B81C31C2D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2D29B9-B86B-422A-AA45-0794052D76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451974B-902C-43BE-8CB8-E77CB8108D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02C15F-FED0-43C9-BDEF-879C78B43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FF4AD-4E09-4509-ACA5-64A3F31EF8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CA943-0A75-4903-8B68-708DCFB50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ACD8E-F5E0-4F80-AF0E-13138F013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4AC66-82CA-43F8-8DC6-C8F33FE7E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23E28-B6A7-4AE4-884F-1B9F7DF7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1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C0654-907F-415C-8E90-8B1C5F19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79F5DA-1860-486E-BB0A-7ECF4BE70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5117B-2B73-4CD0-B00F-5CB6011E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3CABF-C1E9-48EF-B34F-24EC4701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C935C-5CDF-443D-BEF3-A087D4BB4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31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CA95DD-6F2F-448C-B87A-9671CEB0EF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FF4CB-82C0-4278-BD39-853D7B819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4CC03-E829-4443-815F-1E596FD0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49804-676C-4EDC-92EC-C1765898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597F7-CFC7-45EC-9D0E-D808B060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8140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05A52-10D5-431C-BEE0-DF1A1B4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EA24C-FBCF-40CF-AD30-A81C707FB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07BF2-E3D3-4976-AE95-D2096394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A5399-3465-4AFC-B292-73EB1CAA2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50161-2DA3-48FD-A786-975CDE1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B3DA4-A8B9-4C76-9983-759B16752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FD74B-69D6-479C-A55E-A98FB55C4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D22E9-4E6A-4C6D-B264-853123111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9CA4-8789-489E-85CE-179E4831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60C4D-C89A-4CB7-99BD-92AE5824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8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1167-6069-42BC-A4EB-D70AEE94F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A1490-334E-4E20-8A2E-C21F4A52A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A6A12-C5FB-4166-8878-CF1E3F241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DD6A5-708B-4514-B154-5BB77D4F5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47EE1-18B6-4F98-8A90-2CD8A21F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301E4-B330-4605-8C41-533B6A0CD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8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BEFAF-C4E3-46D9-B784-D0FECA732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C1211-5628-49A4-B59C-9D3D73F4E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FCCCE-CCAE-46DA-89AF-DC74D4D8F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1E2AEC-8B40-4664-A0DE-1A97B8A2C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38B225-0E4F-449D-8DB5-6601AC177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2C25DD-EC32-4B83-BF8E-4C9FF2C45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A89EB7-B397-4296-945A-C7D095F42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41BF6-58B1-43A4-B670-C8CA4811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05E6-073A-4D50-A580-FC2FF343A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1A3B89-D8FC-4F70-BBAB-C97BE988F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9B9E8-E89D-4EDB-A6A7-0176FC54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21F06-BD27-49D3-9C0B-E1C4DB66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5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DE83FA-095C-49FC-ACEA-ACC1E012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45FFE-30B1-4B2B-8A3C-81B3ED12D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09D35-7734-492C-835A-979419A4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15E1-0D8F-4795-91DD-356094550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1A2FA-2914-4793-B0B6-4C2A8DC32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9DEF7-77BC-4F9E-BF58-983089C37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B030EC-B5C7-4CC7-8E78-DE1009082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2E9C2-C11E-46E3-9AEE-6E4F096A3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DDA32-18F1-422F-A3B6-D4BF9AB8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52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D7E73-F70B-471A-AE1C-9BCA60DA3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971953-AF71-4FA5-9B18-32E5F07902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10264-EEB8-4B3C-99F0-FAFB12E39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E66D3-5B87-4E46-80B0-0050C68C7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6AF51-0C7C-4A3E-923F-9982CC21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6AAF0-7CA2-4AA5-ABDC-063B9233E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3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B882BA-9DFC-422E-8FF5-A1B71350E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9D933-7A14-4EBD-B88E-DED844BB1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32FA8-E537-43CC-A99B-CE6581F45D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9A635-0804-43F3-A3BF-7FE4437D5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C9ACA-0DB4-4A08-AD7D-C4B207CD8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068A877-6776-495A-801B-12BD83011167}"/>
              </a:ext>
            </a:extLst>
          </p:cNvPr>
          <p:cNvSpPr/>
          <p:nvPr/>
        </p:nvSpPr>
        <p:spPr>
          <a:xfrm>
            <a:off x="2592983" y="0"/>
            <a:ext cx="9068758" cy="402676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1B8112-937C-4A8E-A528-673437AAB134}"/>
              </a:ext>
            </a:extLst>
          </p:cNvPr>
          <p:cNvSpPr/>
          <p:nvPr/>
        </p:nvSpPr>
        <p:spPr>
          <a:xfrm>
            <a:off x="2930770" y="221105"/>
            <a:ext cx="8393185" cy="1131959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CMAF Track (a sequence of Encoded CMAF Media Objects)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E4C46B-7D6B-4E17-9062-7DC4F4F88D67}"/>
              </a:ext>
            </a:extLst>
          </p:cNvPr>
          <p:cNvSpPr/>
          <p:nvPr/>
        </p:nvSpPr>
        <p:spPr>
          <a:xfrm>
            <a:off x="2812364" y="1592543"/>
            <a:ext cx="8661059" cy="213070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CMAF Selection Set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6B6B58A-E3D0-42A6-8210-4F82654B5A0D}"/>
              </a:ext>
            </a:extLst>
          </p:cNvPr>
          <p:cNvSpPr/>
          <p:nvPr/>
        </p:nvSpPr>
        <p:spPr>
          <a:xfrm>
            <a:off x="8613600" y="1874268"/>
            <a:ext cx="2747563" cy="121809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Switching Set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E51FAE5-4F4D-4C05-8674-131E2BB7F1F0}"/>
              </a:ext>
            </a:extLst>
          </p:cNvPr>
          <p:cNvSpPr/>
          <p:nvPr/>
        </p:nvSpPr>
        <p:spPr>
          <a:xfrm>
            <a:off x="2950181" y="1771679"/>
            <a:ext cx="5632679" cy="1636064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         CMAF Aligned Switching Sets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B56D498-E8D1-4526-B1B8-EEDCEA3C390C}"/>
              </a:ext>
            </a:extLst>
          </p:cNvPr>
          <p:cNvSpPr/>
          <p:nvPr/>
        </p:nvSpPr>
        <p:spPr>
          <a:xfrm>
            <a:off x="3021550" y="1878222"/>
            <a:ext cx="2747563" cy="121809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Switching Set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BCCC05C-5768-412A-9203-66A4AFABD895}"/>
              </a:ext>
            </a:extLst>
          </p:cNvPr>
          <p:cNvSpPr/>
          <p:nvPr/>
        </p:nvSpPr>
        <p:spPr>
          <a:xfrm>
            <a:off x="5801563" y="1874268"/>
            <a:ext cx="2747563" cy="1218092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Switching Set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5309C7E-B2CF-4A20-B914-1E6436ABF4EB}"/>
              </a:ext>
            </a:extLst>
          </p:cNvPr>
          <p:cNvCxnSpPr>
            <a:cxnSpLocks/>
          </p:cNvCxnSpPr>
          <p:nvPr/>
        </p:nvCxnSpPr>
        <p:spPr>
          <a:xfrm>
            <a:off x="533817" y="404445"/>
            <a:ext cx="18813" cy="47009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0B5F945-6430-4293-9066-C408B627CD16}"/>
              </a:ext>
            </a:extLst>
          </p:cNvPr>
          <p:cNvSpPr txBox="1"/>
          <p:nvPr/>
        </p:nvSpPr>
        <p:spPr>
          <a:xfrm>
            <a:off x="890417" y="1713048"/>
            <a:ext cx="1747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CMAF Logical</a:t>
            </a:r>
          </a:p>
          <a:p>
            <a:r>
              <a:rPr lang="en-US" dirty="0"/>
              <a:t>Media Objects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3E0D7-4632-4D19-A68E-E42721DE0AB9}"/>
              </a:ext>
            </a:extLst>
          </p:cNvPr>
          <p:cNvSpPr/>
          <p:nvPr/>
        </p:nvSpPr>
        <p:spPr>
          <a:xfrm>
            <a:off x="3106079" y="351688"/>
            <a:ext cx="1359877" cy="66977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Header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D42769-7E86-4311-95F7-E94B5D310A31}"/>
              </a:ext>
            </a:extLst>
          </p:cNvPr>
          <p:cNvSpPr/>
          <p:nvPr/>
        </p:nvSpPr>
        <p:spPr>
          <a:xfrm>
            <a:off x="4723864" y="339966"/>
            <a:ext cx="1359877" cy="66977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Fragment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DEF819-0DAE-43E5-875F-06267D6CA053}"/>
              </a:ext>
            </a:extLst>
          </p:cNvPr>
          <p:cNvSpPr/>
          <p:nvPr/>
        </p:nvSpPr>
        <p:spPr>
          <a:xfrm>
            <a:off x="6341649" y="328244"/>
            <a:ext cx="1359877" cy="66977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Fragment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22D1B2-9741-4144-8EA5-93084458EB96}"/>
              </a:ext>
            </a:extLst>
          </p:cNvPr>
          <p:cNvSpPr/>
          <p:nvPr/>
        </p:nvSpPr>
        <p:spPr>
          <a:xfrm>
            <a:off x="7959434" y="316522"/>
            <a:ext cx="1359877" cy="66977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CMAF Fragment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5BEDE8-6601-4C83-82E6-CD59ACF5DCBF}"/>
              </a:ext>
            </a:extLst>
          </p:cNvPr>
          <p:cNvSpPr/>
          <p:nvPr/>
        </p:nvSpPr>
        <p:spPr>
          <a:xfrm>
            <a:off x="9577219" y="304800"/>
            <a:ext cx="1359877" cy="66977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Fragment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85944E-53DF-4815-A3B6-68210C1100C0}"/>
              </a:ext>
            </a:extLst>
          </p:cNvPr>
          <p:cNvSpPr/>
          <p:nvPr/>
        </p:nvSpPr>
        <p:spPr>
          <a:xfrm>
            <a:off x="3106614" y="1953867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8B5A9A-4E74-4051-A5FD-F4C53CC070A2}"/>
              </a:ext>
            </a:extLst>
          </p:cNvPr>
          <p:cNvSpPr/>
          <p:nvPr/>
        </p:nvSpPr>
        <p:spPr>
          <a:xfrm>
            <a:off x="3259014" y="2106267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217EED-A3F7-4516-A164-81D3CD44CD05}"/>
              </a:ext>
            </a:extLst>
          </p:cNvPr>
          <p:cNvSpPr/>
          <p:nvPr/>
        </p:nvSpPr>
        <p:spPr>
          <a:xfrm>
            <a:off x="3411414" y="2258667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D548A1-C9C0-4163-9D71-330E00E8182E}"/>
              </a:ext>
            </a:extLst>
          </p:cNvPr>
          <p:cNvSpPr/>
          <p:nvPr/>
        </p:nvSpPr>
        <p:spPr>
          <a:xfrm>
            <a:off x="3563814" y="2411067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Tracks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AF6368-F792-47D1-AC5E-C9F6BEBAE73E}"/>
              </a:ext>
            </a:extLst>
          </p:cNvPr>
          <p:cNvSpPr/>
          <p:nvPr/>
        </p:nvSpPr>
        <p:spPr>
          <a:xfrm>
            <a:off x="5858536" y="1977314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D849F8D-B3D6-478E-955A-B12B2C021AE9}"/>
              </a:ext>
            </a:extLst>
          </p:cNvPr>
          <p:cNvSpPr/>
          <p:nvPr/>
        </p:nvSpPr>
        <p:spPr>
          <a:xfrm>
            <a:off x="6010936" y="2129714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ECD129-D3A7-40EB-8193-3EEA6F9D2948}"/>
              </a:ext>
            </a:extLst>
          </p:cNvPr>
          <p:cNvSpPr/>
          <p:nvPr/>
        </p:nvSpPr>
        <p:spPr>
          <a:xfrm>
            <a:off x="6163336" y="2282114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D24168-5BC3-44C0-89D0-A0439608FA90}"/>
              </a:ext>
            </a:extLst>
          </p:cNvPr>
          <p:cNvSpPr/>
          <p:nvPr/>
        </p:nvSpPr>
        <p:spPr>
          <a:xfrm>
            <a:off x="6315736" y="2434514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Tracks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E4E32F-9E57-4D4B-8C31-7F9AFEA33926}"/>
              </a:ext>
            </a:extLst>
          </p:cNvPr>
          <p:cNvSpPr/>
          <p:nvPr/>
        </p:nvSpPr>
        <p:spPr>
          <a:xfrm>
            <a:off x="8680937" y="2000761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4893A2-8230-4F60-9E0E-45EF211316BB}"/>
              </a:ext>
            </a:extLst>
          </p:cNvPr>
          <p:cNvSpPr/>
          <p:nvPr/>
        </p:nvSpPr>
        <p:spPr>
          <a:xfrm>
            <a:off x="8833337" y="2153161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77D5F0-DB4D-4E30-B8C8-B85363ED4B76}"/>
              </a:ext>
            </a:extLst>
          </p:cNvPr>
          <p:cNvSpPr/>
          <p:nvPr/>
        </p:nvSpPr>
        <p:spPr>
          <a:xfrm>
            <a:off x="8985737" y="2305561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7233B1-750B-47DE-9009-5979CD5E6F84}"/>
              </a:ext>
            </a:extLst>
          </p:cNvPr>
          <p:cNvSpPr/>
          <p:nvPr/>
        </p:nvSpPr>
        <p:spPr>
          <a:xfrm>
            <a:off x="9138137" y="2457961"/>
            <a:ext cx="2215663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Tracks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5D622E-28CA-41DD-85FA-4FD791907759}"/>
              </a:ext>
            </a:extLst>
          </p:cNvPr>
          <p:cNvSpPr txBox="1"/>
          <p:nvPr/>
        </p:nvSpPr>
        <p:spPr>
          <a:xfrm>
            <a:off x="890416" y="4258890"/>
            <a:ext cx="204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CMAF Addressable </a:t>
            </a:r>
          </a:p>
          <a:p>
            <a:r>
              <a:rPr lang="en-US" dirty="0"/>
              <a:t>Media Objects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D515DD1-5955-4BE4-A061-7F8CA3E871E2}"/>
              </a:ext>
            </a:extLst>
          </p:cNvPr>
          <p:cNvSpPr/>
          <p:nvPr/>
        </p:nvSpPr>
        <p:spPr>
          <a:xfrm>
            <a:off x="7695541" y="4191000"/>
            <a:ext cx="1359877" cy="669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Segment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D1A6314-ADE9-4EFA-B84B-2D700CC4A15F}"/>
              </a:ext>
            </a:extLst>
          </p:cNvPr>
          <p:cNvSpPr/>
          <p:nvPr/>
        </p:nvSpPr>
        <p:spPr>
          <a:xfrm>
            <a:off x="9149200" y="4191001"/>
            <a:ext cx="1359877" cy="669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Chunk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0A9426A-077A-4B77-B7E6-24A372D4A759}"/>
              </a:ext>
            </a:extLst>
          </p:cNvPr>
          <p:cNvSpPr/>
          <p:nvPr/>
        </p:nvSpPr>
        <p:spPr>
          <a:xfrm>
            <a:off x="10602859" y="4191002"/>
            <a:ext cx="1359877" cy="669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Track File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F719B4-DA4C-4181-83EF-2DF094FF4BA2}"/>
              </a:ext>
            </a:extLst>
          </p:cNvPr>
          <p:cNvCxnSpPr/>
          <p:nvPr/>
        </p:nvCxnSpPr>
        <p:spPr>
          <a:xfrm>
            <a:off x="406512" y="5105400"/>
            <a:ext cx="1155895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B094B89-2849-4D79-8378-29B0BA30937B}"/>
              </a:ext>
            </a:extLst>
          </p:cNvPr>
          <p:cNvSpPr txBox="1"/>
          <p:nvPr/>
        </p:nvSpPr>
        <p:spPr>
          <a:xfrm>
            <a:off x="2232144" y="6310354"/>
            <a:ext cx="2842126" cy="3751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MPD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920D62-9518-4C3D-807B-B5AE75B5B02E}"/>
              </a:ext>
            </a:extLst>
          </p:cNvPr>
          <p:cNvSpPr txBox="1"/>
          <p:nvPr/>
        </p:nvSpPr>
        <p:spPr>
          <a:xfrm>
            <a:off x="6292032" y="6313835"/>
            <a:ext cx="5714336" cy="375138"/>
          </a:xfrm>
          <a:prstGeom prst="rect">
            <a:avLst/>
          </a:prstGeom>
          <a:solidFill>
            <a:schemeClr val="tx1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DASH Segments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19EDFF-D442-4A80-A23B-2689BAA7BB69}"/>
              </a:ext>
            </a:extLst>
          </p:cNvPr>
          <p:cNvSpPr/>
          <p:nvPr/>
        </p:nvSpPr>
        <p:spPr>
          <a:xfrm>
            <a:off x="6253055" y="4194539"/>
            <a:ext cx="1359877" cy="669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Header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470DD76-F2C1-4A71-A78E-2F21ED5D5BAD}"/>
              </a:ext>
            </a:extLst>
          </p:cNvPr>
          <p:cNvCxnSpPr>
            <a:cxnSpLocks/>
            <a:endCxn id="31" idx="2"/>
          </p:cNvCxnSpPr>
          <p:nvPr/>
        </p:nvCxnSpPr>
        <p:spPr>
          <a:xfrm flipH="1" flipV="1">
            <a:off x="6932994" y="4864317"/>
            <a:ext cx="11172" cy="1453055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7B24DF3-EF71-4571-A525-687D51EAFD4B}"/>
              </a:ext>
            </a:extLst>
          </p:cNvPr>
          <p:cNvCxnSpPr>
            <a:cxnSpLocks/>
            <a:endCxn id="25" idx="2"/>
          </p:cNvCxnSpPr>
          <p:nvPr/>
        </p:nvCxnSpPr>
        <p:spPr>
          <a:xfrm flipH="1" flipV="1">
            <a:off x="8375480" y="4860778"/>
            <a:ext cx="21076" cy="145659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1B3C607-3937-4F05-9A68-957BD9D825BE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9829139" y="4860779"/>
            <a:ext cx="0" cy="145659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63CB0EF-A4F4-47DF-BA3E-62465D4A99D0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11282798" y="4860780"/>
            <a:ext cx="0" cy="1456592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BFB684A-9C1D-4B51-AFE7-599C93F3EB70}"/>
              </a:ext>
            </a:extLst>
          </p:cNvPr>
          <p:cNvCxnSpPr>
            <a:cxnSpLocks/>
            <a:stCxn id="29" idx="3"/>
            <a:endCxn id="30" idx="1"/>
          </p:cNvCxnSpPr>
          <p:nvPr/>
        </p:nvCxnSpPr>
        <p:spPr>
          <a:xfrm>
            <a:off x="5074270" y="6497923"/>
            <a:ext cx="1217762" cy="3481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85D560C3-2F5B-4A30-8A81-09B0D5D3D742}"/>
              </a:ext>
            </a:extLst>
          </p:cNvPr>
          <p:cNvSpPr/>
          <p:nvPr/>
        </p:nvSpPr>
        <p:spPr>
          <a:xfrm>
            <a:off x="3439886" y="4342948"/>
            <a:ext cx="1634384" cy="363415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CMAF Track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06EA957-AA5E-4A80-A417-A4907BC9B36F}"/>
              </a:ext>
            </a:extLst>
          </p:cNvPr>
          <p:cNvCxnSpPr>
            <a:cxnSpLocks/>
            <a:stCxn id="39" idx="3"/>
            <a:endCxn id="31" idx="1"/>
          </p:cNvCxnSpPr>
          <p:nvPr/>
        </p:nvCxnSpPr>
        <p:spPr>
          <a:xfrm>
            <a:off x="5074270" y="4524656"/>
            <a:ext cx="1178785" cy="4772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A2545C2-0E2E-40C5-B21F-2278E844741D}"/>
              </a:ext>
            </a:extLst>
          </p:cNvPr>
          <p:cNvSpPr txBox="1"/>
          <p:nvPr/>
        </p:nvSpPr>
        <p:spPr>
          <a:xfrm rot="16200000">
            <a:off x="-465103" y="2466725"/>
            <a:ext cx="19923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Specified by CMAF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49ED8A1-648B-437C-9796-A10D7F35A914}"/>
              </a:ext>
            </a:extLst>
          </p:cNvPr>
          <p:cNvCxnSpPr>
            <a:cxnSpLocks/>
          </p:cNvCxnSpPr>
          <p:nvPr/>
        </p:nvCxnSpPr>
        <p:spPr>
          <a:xfrm>
            <a:off x="552630" y="5105400"/>
            <a:ext cx="13714" cy="17526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A98736C-737C-49AA-B471-2B5CB37B8284}"/>
              </a:ext>
            </a:extLst>
          </p:cNvPr>
          <p:cNvSpPr txBox="1"/>
          <p:nvPr/>
        </p:nvSpPr>
        <p:spPr>
          <a:xfrm rot="16200000">
            <a:off x="-34349" y="5601868"/>
            <a:ext cx="11820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Specified </a:t>
            </a:r>
            <a:br>
              <a:rPr lang="en-US" dirty="0"/>
            </a:br>
            <a:r>
              <a:rPr lang="en-US" dirty="0"/>
              <a:t>by DASH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250CDC-DD8B-41F6-B7AC-DC1603523A51}"/>
              </a:ext>
            </a:extLst>
          </p:cNvPr>
          <p:cNvSpPr txBox="1"/>
          <p:nvPr/>
        </p:nvSpPr>
        <p:spPr>
          <a:xfrm>
            <a:off x="2704723" y="5942234"/>
            <a:ext cx="2369548" cy="375138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Group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D8666C-F116-46A5-B093-EE82F38CA469}"/>
              </a:ext>
            </a:extLst>
          </p:cNvPr>
          <p:cNvSpPr txBox="1"/>
          <p:nvPr/>
        </p:nvSpPr>
        <p:spPr>
          <a:xfrm>
            <a:off x="3043895" y="5570605"/>
            <a:ext cx="2030375" cy="37513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en-US"/>
            </a:defPPr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Adaptation Set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8BC67AE-C40F-48DD-AD55-30ED75E87CE4}"/>
              </a:ext>
            </a:extLst>
          </p:cNvPr>
          <p:cNvSpPr txBox="1"/>
          <p:nvPr/>
        </p:nvSpPr>
        <p:spPr>
          <a:xfrm>
            <a:off x="3439886" y="5199313"/>
            <a:ext cx="1634384" cy="375138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Representation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2B751C9-E008-4DBB-8F84-5DA09A1E57CE}"/>
              </a:ext>
            </a:extLst>
          </p:cNvPr>
          <p:cNvCxnSpPr>
            <a:cxnSpLocks/>
            <a:stCxn id="62" idx="0"/>
            <a:endCxn id="39" idx="2"/>
          </p:cNvCxnSpPr>
          <p:nvPr/>
        </p:nvCxnSpPr>
        <p:spPr>
          <a:xfrm flipV="1">
            <a:off x="4257078" y="4706363"/>
            <a:ext cx="0" cy="49295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CB21C7B-B060-4742-9812-DD947B608274}"/>
              </a:ext>
            </a:extLst>
          </p:cNvPr>
          <p:cNvCxnSpPr>
            <a:cxnSpLocks/>
          </p:cNvCxnSpPr>
          <p:nvPr/>
        </p:nvCxnSpPr>
        <p:spPr>
          <a:xfrm flipH="1" flipV="1">
            <a:off x="3256300" y="3092361"/>
            <a:ext cx="20300" cy="247824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EF03F12-00AB-4FD2-89C6-7B2FC0F9386D}"/>
              </a:ext>
            </a:extLst>
          </p:cNvPr>
          <p:cNvCxnSpPr>
            <a:cxnSpLocks/>
          </p:cNvCxnSpPr>
          <p:nvPr/>
        </p:nvCxnSpPr>
        <p:spPr>
          <a:xfrm flipH="1" flipV="1">
            <a:off x="2930769" y="3723251"/>
            <a:ext cx="12025" cy="2218984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924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75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tencent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MPEG125 &amp; JVET13M Meeting Report</dc:title>
  <dc:creator>irajsodagar(IrajSodagar)</dc:creator>
  <cp:lastModifiedBy>Thomas Stockhammer</cp:lastModifiedBy>
  <cp:revision>27</cp:revision>
  <dcterms:created xsi:type="dcterms:W3CDTF">2019-05-19T19:11:52Z</dcterms:created>
  <dcterms:modified xsi:type="dcterms:W3CDTF">2021-06-30T10:27:31Z</dcterms:modified>
</cp:coreProperties>
</file>