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EFD"/>
    <a:srgbClr val="FEFEFE"/>
    <a:srgbClr val="F7FCFF"/>
    <a:srgbClr val="F9F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B778C4-0705-4F1E-9CF5-0A56A32D6827}" v="29" dt="2019-08-12T20:47:36.9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89448" autoAdjust="0"/>
  </p:normalViewPr>
  <p:slideViewPr>
    <p:cSldViewPr>
      <p:cViewPr varScale="1">
        <p:scale>
          <a:sx n="61" d="100"/>
          <a:sy n="61" d="100"/>
        </p:scale>
        <p:origin x="120" y="5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aj Sodagar" userId="0066939d630bec62" providerId="LiveId" clId="{8F7B8B34-84E6-414B-9F9E-D500EBBCA506}"/>
    <pc:docChg chg="custSel delSld modSld modMainMaster">
      <pc:chgData name="Iraj Sodagar" userId="0066939d630bec62" providerId="LiveId" clId="{8F7B8B34-84E6-414B-9F9E-D500EBBCA506}" dt="2019-08-12T20:49:41.572" v="82" actId="14100"/>
      <pc:docMkLst>
        <pc:docMk/>
      </pc:docMkLst>
      <pc:sldChg chg="del">
        <pc:chgData name="Iraj Sodagar" userId="0066939d630bec62" providerId="LiveId" clId="{8F7B8B34-84E6-414B-9F9E-D500EBBCA506}" dt="2019-08-12T20:43:27.635" v="9" actId="2696"/>
        <pc:sldMkLst>
          <pc:docMk/>
          <pc:sldMk cId="3034976171" sldId="258"/>
        </pc:sldMkLst>
      </pc:sldChg>
      <pc:sldChg chg="del">
        <pc:chgData name="Iraj Sodagar" userId="0066939d630bec62" providerId="LiveId" clId="{8F7B8B34-84E6-414B-9F9E-D500EBBCA506}" dt="2019-08-12T20:43:17.983" v="0" actId="2696"/>
        <pc:sldMkLst>
          <pc:docMk/>
          <pc:sldMk cId="3492985823" sldId="259"/>
        </pc:sldMkLst>
      </pc:sldChg>
      <pc:sldChg chg="addSp delSp modSp modAnim">
        <pc:chgData name="Iraj Sodagar" userId="0066939d630bec62" providerId="LiveId" clId="{8F7B8B34-84E6-414B-9F9E-D500EBBCA506}" dt="2019-08-12T20:49:41.572" v="82" actId="14100"/>
        <pc:sldMkLst>
          <pc:docMk/>
          <pc:sldMk cId="3149924797" sldId="260"/>
        </pc:sldMkLst>
        <pc:spChg chg="del">
          <ac:chgData name="Iraj Sodagar" userId="0066939d630bec62" providerId="LiveId" clId="{8F7B8B34-84E6-414B-9F9E-D500EBBCA506}" dt="2019-08-12T20:45:43.284" v="37" actId="478"/>
          <ac:spMkLst>
            <pc:docMk/>
            <pc:sldMk cId="3149924797" sldId="260"/>
            <ac:spMk id="2" creationId="{5B65A5E3-AB86-4A94-A6B4-B296537F347C}"/>
          </ac:spMkLst>
        </pc:spChg>
        <pc:spChg chg="del">
          <ac:chgData name="Iraj Sodagar" userId="0066939d630bec62" providerId="LiveId" clId="{8F7B8B34-84E6-414B-9F9E-D500EBBCA506}" dt="2019-08-12T20:45:45.277" v="38" actId="478"/>
          <ac:spMkLst>
            <pc:docMk/>
            <pc:sldMk cId="3149924797" sldId="260"/>
            <ac:spMk id="3" creationId="{56CAD88E-5C4B-4564-9B53-E811DE56F6FF}"/>
          </ac:spMkLst>
        </pc:spChg>
        <pc:spChg chg="del">
          <ac:chgData name="Iraj Sodagar" userId="0066939d630bec62" providerId="LiveId" clId="{8F7B8B34-84E6-414B-9F9E-D500EBBCA506}" dt="2019-08-12T20:45:47.584" v="39" actId="478"/>
          <ac:spMkLst>
            <pc:docMk/>
            <pc:sldMk cId="3149924797" sldId="260"/>
            <ac:spMk id="4" creationId="{42108485-02F7-4FC8-84C2-CB8E0E0A08FA}"/>
          </ac:spMkLst>
        </pc:spChg>
        <pc:spChg chg="add del mod">
          <ac:chgData name="Iraj Sodagar" userId="0066939d630bec62" providerId="LiveId" clId="{8F7B8B34-84E6-414B-9F9E-D500EBBCA506}" dt="2019-08-12T20:45:08.381" v="36" actId="478"/>
          <ac:spMkLst>
            <pc:docMk/>
            <pc:sldMk cId="3149924797" sldId="260"/>
            <ac:spMk id="6" creationId="{5FBF7EF0-19EE-42C9-A518-C79E3D034CC8}"/>
          </ac:spMkLst>
        </pc:spChg>
        <pc:spChg chg="add del mod">
          <ac:chgData name="Iraj Sodagar" userId="0066939d630bec62" providerId="LiveId" clId="{8F7B8B34-84E6-414B-9F9E-D500EBBCA506}" dt="2019-08-12T20:49:41.572" v="82" actId="14100"/>
          <ac:spMkLst>
            <pc:docMk/>
            <pc:sldMk cId="3149924797" sldId="260"/>
            <ac:spMk id="8" creationId="{2672CE8C-DAD0-4DE9-A656-E395EFA39093}"/>
          </ac:spMkLst>
        </pc:spChg>
        <pc:spChg chg="mod">
          <ac:chgData name="Iraj Sodagar" userId="0066939d630bec62" providerId="LiveId" clId="{8F7B8B34-84E6-414B-9F9E-D500EBBCA506}" dt="2019-08-12T20:49:27.067" v="79" actId="1076"/>
          <ac:spMkLst>
            <pc:docMk/>
            <pc:sldMk cId="3149924797" sldId="260"/>
            <ac:spMk id="12" creationId="{67B92698-B40A-4878-8C7F-F7B6048DC0DD}"/>
          </ac:spMkLst>
        </pc:spChg>
        <pc:spChg chg="mod">
          <ac:chgData name="Iraj Sodagar" userId="0066939d630bec62" providerId="LiveId" clId="{8F7B8B34-84E6-414B-9F9E-D500EBBCA506}" dt="2019-08-12T20:49:33.051" v="80" actId="1076"/>
          <ac:spMkLst>
            <pc:docMk/>
            <pc:sldMk cId="3149924797" sldId="260"/>
            <ac:spMk id="14" creationId="{42E6CE25-E5E4-4310-8C9B-BB47FDFE061E}"/>
          </ac:spMkLst>
        </pc:spChg>
        <pc:spChg chg="add del mod">
          <ac:chgData name="Iraj Sodagar" userId="0066939d630bec62" providerId="LiveId" clId="{8F7B8B34-84E6-414B-9F9E-D500EBBCA506}" dt="2019-08-12T20:46:24.866" v="41" actId="207"/>
          <ac:spMkLst>
            <pc:docMk/>
            <pc:sldMk cId="3149924797" sldId="260"/>
            <ac:spMk id="16" creationId="{AC6DB70A-B282-4229-945E-EA05D901B5B5}"/>
          </ac:spMkLst>
        </pc:spChg>
        <pc:spChg chg="add del mod">
          <ac:chgData name="Iraj Sodagar" userId="0066939d630bec62" providerId="LiveId" clId="{8F7B8B34-84E6-414B-9F9E-D500EBBCA506}" dt="2019-08-12T20:46:24.866" v="41" actId="207"/>
          <ac:spMkLst>
            <pc:docMk/>
            <pc:sldMk cId="3149924797" sldId="260"/>
            <ac:spMk id="17" creationId="{38EF868F-FCD1-43BA-A506-BDD70DECD81D}"/>
          </ac:spMkLst>
        </pc:spChg>
        <pc:spChg chg="add del mod">
          <ac:chgData name="Iraj Sodagar" userId="0066939d630bec62" providerId="LiveId" clId="{8F7B8B34-84E6-414B-9F9E-D500EBBCA506}" dt="2019-08-12T20:46:24.866" v="41" actId="207"/>
          <ac:spMkLst>
            <pc:docMk/>
            <pc:sldMk cId="3149924797" sldId="260"/>
            <ac:spMk id="18" creationId="{C5D2C141-FF10-4EBC-AD40-9D72C2D414DE}"/>
          </ac:spMkLst>
        </pc:spChg>
        <pc:spChg chg="add del mod">
          <ac:chgData name="Iraj Sodagar" userId="0066939d630bec62" providerId="LiveId" clId="{8F7B8B34-84E6-414B-9F9E-D500EBBCA506}" dt="2019-08-12T20:46:24.866" v="41" actId="207"/>
          <ac:spMkLst>
            <pc:docMk/>
            <pc:sldMk cId="3149924797" sldId="260"/>
            <ac:spMk id="19" creationId="{735E558C-7E17-4AE3-9B24-E6A8C9F71ADC}"/>
          </ac:spMkLst>
        </pc:spChg>
        <pc:spChg chg="add del mod">
          <ac:chgData name="Iraj Sodagar" userId="0066939d630bec62" providerId="LiveId" clId="{8F7B8B34-84E6-414B-9F9E-D500EBBCA506}" dt="2019-08-12T20:46:24.866" v="41" actId="207"/>
          <ac:spMkLst>
            <pc:docMk/>
            <pc:sldMk cId="3149924797" sldId="260"/>
            <ac:spMk id="20" creationId="{E09D3153-DEBC-4361-A707-0D922E9A4727}"/>
          </ac:spMkLst>
        </pc:spChg>
        <pc:spChg chg="add del mod">
          <ac:chgData name="Iraj Sodagar" userId="0066939d630bec62" providerId="LiveId" clId="{8F7B8B34-84E6-414B-9F9E-D500EBBCA506}" dt="2019-08-12T20:48:02.437" v="66" actId="1076"/>
          <ac:spMkLst>
            <pc:docMk/>
            <pc:sldMk cId="3149924797" sldId="260"/>
            <ac:spMk id="32" creationId="{3951596E-EE57-41B8-AF16-8DF2C8B260F4}"/>
          </ac:spMkLst>
        </pc:spChg>
        <pc:spChg chg="add del mod ord">
          <ac:chgData name="Iraj Sodagar" userId="0066939d630bec62" providerId="LiveId" clId="{8F7B8B34-84E6-414B-9F9E-D500EBBCA506}" dt="2019-08-12T20:48:20.387" v="69" actId="166"/>
          <ac:spMkLst>
            <pc:docMk/>
            <pc:sldMk cId="3149924797" sldId="260"/>
            <ac:spMk id="33" creationId="{DAA29FDD-AAB4-4048-AF68-35EAB2FB694E}"/>
          </ac:spMkLst>
        </pc:spChg>
        <pc:spChg chg="add del mod">
          <ac:chgData name="Iraj Sodagar" userId="0066939d630bec62" providerId="LiveId" clId="{8F7B8B34-84E6-414B-9F9E-D500EBBCA506}" dt="2019-08-12T20:49:21.059" v="77" actId="1076"/>
          <ac:spMkLst>
            <pc:docMk/>
            <pc:sldMk cId="3149924797" sldId="260"/>
            <ac:spMk id="35" creationId="{AF5AFFE9-CB49-4715-BC44-D44D01A08409}"/>
          </ac:spMkLst>
        </pc:spChg>
        <pc:spChg chg="add del mod">
          <ac:chgData name="Iraj Sodagar" userId="0066939d630bec62" providerId="LiveId" clId="{8F7B8B34-84E6-414B-9F9E-D500EBBCA506}" dt="2019-08-12T20:46:24.866" v="41" actId="207"/>
          <ac:spMkLst>
            <pc:docMk/>
            <pc:sldMk cId="3149924797" sldId="260"/>
            <ac:spMk id="36" creationId="{D868F29B-CF8D-438E-92CF-9A9B656C91CB}"/>
          </ac:spMkLst>
        </pc:spChg>
        <pc:spChg chg="add del mod">
          <ac:chgData name="Iraj Sodagar" userId="0066939d630bec62" providerId="LiveId" clId="{8F7B8B34-84E6-414B-9F9E-D500EBBCA506}" dt="2019-08-12T20:47:18.312" v="59" actId="122"/>
          <ac:spMkLst>
            <pc:docMk/>
            <pc:sldMk cId="3149924797" sldId="260"/>
            <ac:spMk id="37" creationId="{97A6CFF8-69B1-4A53-B569-23F4D977A212}"/>
          </ac:spMkLst>
        </pc:spChg>
        <pc:spChg chg="add del mod">
          <ac:chgData name="Iraj Sodagar" userId="0066939d630bec62" providerId="LiveId" clId="{8F7B8B34-84E6-414B-9F9E-D500EBBCA506}" dt="2019-08-12T20:47:20.430" v="60" actId="122"/>
          <ac:spMkLst>
            <pc:docMk/>
            <pc:sldMk cId="3149924797" sldId="260"/>
            <ac:spMk id="38" creationId="{7F12ED15-86AD-4766-9106-14BC675C894D}"/>
          </ac:spMkLst>
        </pc:spChg>
        <pc:spChg chg="add del mod">
          <ac:chgData name="Iraj Sodagar" userId="0066939d630bec62" providerId="LiveId" clId="{8F7B8B34-84E6-414B-9F9E-D500EBBCA506}" dt="2019-08-12T20:47:25.809" v="61" actId="122"/>
          <ac:spMkLst>
            <pc:docMk/>
            <pc:sldMk cId="3149924797" sldId="260"/>
            <ac:spMk id="39" creationId="{030D2F88-5CA0-4EC4-A6DB-053A858298CA}"/>
          </ac:spMkLst>
        </pc:spChg>
        <pc:spChg chg="add del mod">
          <ac:chgData name="Iraj Sodagar" userId="0066939d630bec62" providerId="LiveId" clId="{8F7B8B34-84E6-414B-9F9E-D500EBBCA506}" dt="2019-08-12T20:46:49.055" v="48" actId="122"/>
          <ac:spMkLst>
            <pc:docMk/>
            <pc:sldMk cId="3149924797" sldId="260"/>
            <ac:spMk id="40" creationId="{A42E16F2-685B-4BF2-AC15-A79124D98884}"/>
          </ac:spMkLst>
        </pc:spChg>
        <pc:spChg chg="add del mod">
          <ac:chgData name="Iraj Sodagar" userId="0066939d630bec62" providerId="LiveId" clId="{8F7B8B34-84E6-414B-9F9E-D500EBBCA506}" dt="2019-08-12T20:46:54.078" v="50" actId="122"/>
          <ac:spMkLst>
            <pc:docMk/>
            <pc:sldMk cId="3149924797" sldId="260"/>
            <ac:spMk id="41" creationId="{D28B47B6-6BF0-4E0F-A3DA-67AE609B5031}"/>
          </ac:spMkLst>
        </pc:spChg>
        <pc:spChg chg="add del mod">
          <ac:chgData name="Iraj Sodagar" userId="0066939d630bec62" providerId="LiveId" clId="{8F7B8B34-84E6-414B-9F9E-D500EBBCA506}" dt="2019-08-12T20:46:59.265" v="52" actId="122"/>
          <ac:spMkLst>
            <pc:docMk/>
            <pc:sldMk cId="3149924797" sldId="260"/>
            <ac:spMk id="42" creationId="{0218C535-F0D2-4C78-8435-9334DAB6C7AE}"/>
          </ac:spMkLst>
        </pc:spChg>
        <pc:spChg chg="add del mod">
          <ac:chgData name="Iraj Sodagar" userId="0066939d630bec62" providerId="LiveId" clId="{8F7B8B34-84E6-414B-9F9E-D500EBBCA506}" dt="2019-08-12T20:47:05.398" v="54" actId="122"/>
          <ac:spMkLst>
            <pc:docMk/>
            <pc:sldMk cId="3149924797" sldId="260"/>
            <ac:spMk id="43" creationId="{A97D859A-FCF4-421C-9A95-512C09F80E01}"/>
          </ac:spMkLst>
        </pc:spChg>
        <pc:spChg chg="del">
          <ac:chgData name="Iraj Sodagar" userId="0066939d630bec62" providerId="LiveId" clId="{8F7B8B34-84E6-414B-9F9E-D500EBBCA506}" dt="2019-08-12T20:43:37.877" v="27" actId="478"/>
          <ac:spMkLst>
            <pc:docMk/>
            <pc:sldMk cId="3149924797" sldId="260"/>
            <ac:spMk id="45" creationId="{036D305C-3EE6-473B-8617-4D4F17BE96C5}"/>
          </ac:spMkLst>
        </pc:spChg>
        <pc:grpChg chg="add del mod">
          <ac:chgData name="Iraj Sodagar" userId="0066939d630bec62" providerId="LiveId" clId="{8F7B8B34-84E6-414B-9F9E-D500EBBCA506}" dt="2019-08-12T20:46:24.866" v="41" actId="207"/>
          <ac:grpSpMkLst>
            <pc:docMk/>
            <pc:sldMk cId="3149924797" sldId="260"/>
            <ac:grpSpMk id="44" creationId="{73A223EB-E5E6-4033-B2FB-3BF8E2D56AD5}"/>
          </ac:grpSpMkLst>
        </pc:grpChg>
        <pc:grpChg chg="add del mod">
          <ac:chgData name="Iraj Sodagar" userId="0066939d630bec62" providerId="LiveId" clId="{8F7B8B34-84E6-414B-9F9E-D500EBBCA506}" dt="2019-08-12T20:48:42.418" v="73" actId="14100"/>
          <ac:grpSpMkLst>
            <pc:docMk/>
            <pc:sldMk cId="3149924797" sldId="260"/>
            <ac:grpSpMk id="46" creationId="{13FA3577-3D49-4CD9-AD8D-DF3E2DD513B9}"/>
          </ac:grpSpMkLst>
        </pc:grpChg>
        <pc:cxnChg chg="add del mod">
          <ac:chgData name="Iraj Sodagar" userId="0066939d630bec62" providerId="LiveId" clId="{8F7B8B34-84E6-414B-9F9E-D500EBBCA506}" dt="2019-08-12T20:46:24.866" v="41" actId="207"/>
          <ac:cxnSpMkLst>
            <pc:docMk/>
            <pc:sldMk cId="3149924797" sldId="260"/>
            <ac:cxnSpMk id="21" creationId="{EB25AB91-6F2C-4BF8-AE2F-2275466BC93A}"/>
          </ac:cxnSpMkLst>
        </pc:cxnChg>
        <pc:cxnChg chg="add del mod">
          <ac:chgData name="Iraj Sodagar" userId="0066939d630bec62" providerId="LiveId" clId="{8F7B8B34-84E6-414B-9F9E-D500EBBCA506}" dt="2019-08-12T20:46:24.866" v="41" actId="207"/>
          <ac:cxnSpMkLst>
            <pc:docMk/>
            <pc:sldMk cId="3149924797" sldId="260"/>
            <ac:cxnSpMk id="22" creationId="{CFC93042-5C6C-4C16-B9BC-94E7FFE1E735}"/>
          </ac:cxnSpMkLst>
        </pc:cxnChg>
        <pc:cxnChg chg="add del mod">
          <ac:chgData name="Iraj Sodagar" userId="0066939d630bec62" providerId="LiveId" clId="{8F7B8B34-84E6-414B-9F9E-D500EBBCA506}" dt="2019-08-12T20:46:24.866" v="41" actId="207"/>
          <ac:cxnSpMkLst>
            <pc:docMk/>
            <pc:sldMk cId="3149924797" sldId="260"/>
            <ac:cxnSpMk id="23" creationId="{2C1975CA-42C1-490F-B872-2499578A16CE}"/>
          </ac:cxnSpMkLst>
        </pc:cxnChg>
        <pc:cxnChg chg="add del mod">
          <ac:chgData name="Iraj Sodagar" userId="0066939d630bec62" providerId="LiveId" clId="{8F7B8B34-84E6-414B-9F9E-D500EBBCA506}" dt="2019-08-12T20:46:24.866" v="41" actId="207"/>
          <ac:cxnSpMkLst>
            <pc:docMk/>
            <pc:sldMk cId="3149924797" sldId="260"/>
            <ac:cxnSpMk id="24" creationId="{17951338-BBB0-4230-8809-B951B05B5FDB}"/>
          </ac:cxnSpMkLst>
        </pc:cxnChg>
        <pc:cxnChg chg="add del mod">
          <ac:chgData name="Iraj Sodagar" userId="0066939d630bec62" providerId="LiveId" clId="{8F7B8B34-84E6-414B-9F9E-D500EBBCA506}" dt="2019-08-12T20:46:24.866" v="41" actId="207"/>
          <ac:cxnSpMkLst>
            <pc:docMk/>
            <pc:sldMk cId="3149924797" sldId="260"/>
            <ac:cxnSpMk id="25" creationId="{FD87456A-171E-45B4-AF96-765E671A6FF0}"/>
          </ac:cxnSpMkLst>
        </pc:cxnChg>
        <pc:cxnChg chg="add del mod">
          <ac:chgData name="Iraj Sodagar" userId="0066939d630bec62" providerId="LiveId" clId="{8F7B8B34-84E6-414B-9F9E-D500EBBCA506}" dt="2019-08-12T20:46:24.866" v="41" actId="207"/>
          <ac:cxnSpMkLst>
            <pc:docMk/>
            <pc:sldMk cId="3149924797" sldId="260"/>
            <ac:cxnSpMk id="26" creationId="{CB9B23A8-EF7D-443C-A00A-AAF08882E485}"/>
          </ac:cxnSpMkLst>
        </pc:cxnChg>
        <pc:cxnChg chg="add del mod ord">
          <ac:chgData name="Iraj Sodagar" userId="0066939d630bec62" providerId="LiveId" clId="{8F7B8B34-84E6-414B-9F9E-D500EBBCA506}" dt="2019-08-12T20:48:32.722" v="71" actId="166"/>
          <ac:cxnSpMkLst>
            <pc:docMk/>
            <pc:sldMk cId="3149924797" sldId="260"/>
            <ac:cxnSpMk id="27" creationId="{B9419417-F6D7-4643-9522-F04C84BD00BE}"/>
          </ac:cxnSpMkLst>
        </pc:cxnChg>
        <pc:cxnChg chg="add del mod">
          <ac:chgData name="Iraj Sodagar" userId="0066939d630bec62" providerId="LiveId" clId="{8F7B8B34-84E6-414B-9F9E-D500EBBCA506}" dt="2019-08-12T20:46:24.866" v="41" actId="207"/>
          <ac:cxnSpMkLst>
            <pc:docMk/>
            <pc:sldMk cId="3149924797" sldId="260"/>
            <ac:cxnSpMk id="28" creationId="{337DF773-A5F1-4663-9938-8C238AC85B60}"/>
          </ac:cxnSpMkLst>
        </pc:cxnChg>
        <pc:cxnChg chg="add del mod">
          <ac:chgData name="Iraj Sodagar" userId="0066939d630bec62" providerId="LiveId" clId="{8F7B8B34-84E6-414B-9F9E-D500EBBCA506}" dt="2019-08-12T20:46:24.866" v="41" actId="207"/>
          <ac:cxnSpMkLst>
            <pc:docMk/>
            <pc:sldMk cId="3149924797" sldId="260"/>
            <ac:cxnSpMk id="29" creationId="{82341004-D89C-444F-8E3D-3451AD754123}"/>
          </ac:cxnSpMkLst>
        </pc:cxnChg>
        <pc:cxnChg chg="add del mod">
          <ac:chgData name="Iraj Sodagar" userId="0066939d630bec62" providerId="LiveId" clId="{8F7B8B34-84E6-414B-9F9E-D500EBBCA506}" dt="2019-08-12T20:46:24.866" v="41" actId="207"/>
          <ac:cxnSpMkLst>
            <pc:docMk/>
            <pc:sldMk cId="3149924797" sldId="260"/>
            <ac:cxnSpMk id="30" creationId="{7A95CFFC-CEE9-40D5-B212-276B90FA1C92}"/>
          </ac:cxnSpMkLst>
        </pc:cxnChg>
        <pc:cxnChg chg="add del mod">
          <ac:chgData name="Iraj Sodagar" userId="0066939d630bec62" providerId="LiveId" clId="{8F7B8B34-84E6-414B-9F9E-D500EBBCA506}" dt="2019-08-12T20:46:24.866" v="41" actId="207"/>
          <ac:cxnSpMkLst>
            <pc:docMk/>
            <pc:sldMk cId="3149924797" sldId="260"/>
            <ac:cxnSpMk id="31" creationId="{5A161EBF-D75B-4A68-B395-E81250D1CB4C}"/>
          </ac:cxnSpMkLst>
        </pc:cxnChg>
      </pc:sldChg>
      <pc:sldChg chg="del">
        <pc:chgData name="Iraj Sodagar" userId="0066939d630bec62" providerId="LiveId" clId="{8F7B8B34-84E6-414B-9F9E-D500EBBCA506}" dt="2019-08-12T20:43:20.088" v="1" actId="2696"/>
        <pc:sldMkLst>
          <pc:docMk/>
          <pc:sldMk cId="663706416" sldId="263"/>
        </pc:sldMkLst>
      </pc:sldChg>
      <pc:sldChg chg="del">
        <pc:chgData name="Iraj Sodagar" userId="0066939d630bec62" providerId="LiveId" clId="{8F7B8B34-84E6-414B-9F9E-D500EBBCA506}" dt="2019-08-12T20:43:33.087" v="17" actId="2696"/>
        <pc:sldMkLst>
          <pc:docMk/>
          <pc:sldMk cId="288860039" sldId="264"/>
        </pc:sldMkLst>
      </pc:sldChg>
      <pc:sldChg chg="del">
        <pc:chgData name="Iraj Sodagar" userId="0066939d630bec62" providerId="LiveId" clId="{8F7B8B34-84E6-414B-9F9E-D500EBBCA506}" dt="2019-08-12T20:43:33.340" v="26" actId="2696"/>
        <pc:sldMkLst>
          <pc:docMk/>
          <pc:sldMk cId="1353578057" sldId="370"/>
        </pc:sldMkLst>
      </pc:sldChg>
      <pc:sldChg chg="del">
        <pc:chgData name="Iraj Sodagar" userId="0066939d630bec62" providerId="LiveId" clId="{8F7B8B34-84E6-414B-9F9E-D500EBBCA506}" dt="2019-08-12T20:43:25.157" v="3" actId="2696"/>
        <pc:sldMkLst>
          <pc:docMk/>
          <pc:sldMk cId="389621305" sldId="1667"/>
        </pc:sldMkLst>
      </pc:sldChg>
      <pc:sldChg chg="del">
        <pc:chgData name="Iraj Sodagar" userId="0066939d630bec62" providerId="LiveId" clId="{8F7B8B34-84E6-414B-9F9E-D500EBBCA506}" dt="2019-08-12T20:43:32.954" v="14" actId="2696"/>
        <pc:sldMkLst>
          <pc:docMk/>
          <pc:sldMk cId="535232390" sldId="1672"/>
        </pc:sldMkLst>
      </pc:sldChg>
      <pc:sldChg chg="del">
        <pc:chgData name="Iraj Sodagar" userId="0066939d630bec62" providerId="LiveId" clId="{8F7B8B34-84E6-414B-9F9E-D500EBBCA506}" dt="2019-08-12T20:43:32.935" v="13" actId="2696"/>
        <pc:sldMkLst>
          <pc:docMk/>
          <pc:sldMk cId="3067210753" sldId="1680"/>
        </pc:sldMkLst>
      </pc:sldChg>
      <pc:sldChg chg="del">
        <pc:chgData name="Iraj Sodagar" userId="0066939d630bec62" providerId="LiveId" clId="{8F7B8B34-84E6-414B-9F9E-D500EBBCA506}" dt="2019-08-12T20:43:25.168" v="4" actId="2696"/>
        <pc:sldMkLst>
          <pc:docMk/>
          <pc:sldMk cId="2178967766" sldId="1682"/>
        </pc:sldMkLst>
      </pc:sldChg>
      <pc:sldChg chg="del">
        <pc:chgData name="Iraj Sodagar" userId="0066939d630bec62" providerId="LiveId" clId="{8F7B8B34-84E6-414B-9F9E-D500EBBCA506}" dt="2019-08-12T20:43:32.899" v="11" actId="2696"/>
        <pc:sldMkLst>
          <pc:docMk/>
          <pc:sldMk cId="2899114306" sldId="1683"/>
        </pc:sldMkLst>
      </pc:sldChg>
      <pc:sldChg chg="del">
        <pc:chgData name="Iraj Sodagar" userId="0066939d630bec62" providerId="LiveId" clId="{8F7B8B34-84E6-414B-9F9E-D500EBBCA506}" dt="2019-08-12T20:43:25.171" v="5" actId="2696"/>
        <pc:sldMkLst>
          <pc:docMk/>
          <pc:sldMk cId="1294814285" sldId="1684"/>
        </pc:sldMkLst>
      </pc:sldChg>
      <pc:sldChg chg="del">
        <pc:chgData name="Iraj Sodagar" userId="0066939d630bec62" providerId="LiveId" clId="{8F7B8B34-84E6-414B-9F9E-D500EBBCA506}" dt="2019-08-12T20:43:25.174" v="6" actId="2696"/>
        <pc:sldMkLst>
          <pc:docMk/>
          <pc:sldMk cId="1207573475" sldId="1685"/>
        </pc:sldMkLst>
      </pc:sldChg>
      <pc:sldChg chg="del">
        <pc:chgData name="Iraj Sodagar" userId="0066939d630bec62" providerId="LiveId" clId="{8F7B8B34-84E6-414B-9F9E-D500EBBCA506}" dt="2019-08-12T20:43:25.178" v="7" actId="2696"/>
        <pc:sldMkLst>
          <pc:docMk/>
          <pc:sldMk cId="4078835778" sldId="1686"/>
        </pc:sldMkLst>
      </pc:sldChg>
      <pc:sldChg chg="del">
        <pc:chgData name="Iraj Sodagar" userId="0066939d630bec62" providerId="LiveId" clId="{8F7B8B34-84E6-414B-9F9E-D500EBBCA506}" dt="2019-08-12T20:43:25.185" v="8" actId="2696"/>
        <pc:sldMkLst>
          <pc:docMk/>
          <pc:sldMk cId="510748670" sldId="1687"/>
        </pc:sldMkLst>
      </pc:sldChg>
      <pc:sldChg chg="del">
        <pc:chgData name="Iraj Sodagar" userId="0066939d630bec62" providerId="LiveId" clId="{8F7B8B34-84E6-414B-9F9E-D500EBBCA506}" dt="2019-08-12T20:43:25.154" v="2" actId="2696"/>
        <pc:sldMkLst>
          <pc:docMk/>
          <pc:sldMk cId="2529244775" sldId="1688"/>
        </pc:sldMkLst>
      </pc:sldChg>
      <pc:sldChg chg="del">
        <pc:chgData name="Iraj Sodagar" userId="0066939d630bec62" providerId="LiveId" clId="{8F7B8B34-84E6-414B-9F9E-D500EBBCA506}" dt="2019-08-12T20:43:32.864" v="10" actId="2696"/>
        <pc:sldMkLst>
          <pc:docMk/>
          <pc:sldMk cId="2560549997" sldId="1689"/>
        </pc:sldMkLst>
      </pc:sldChg>
      <pc:sldChg chg="del">
        <pc:chgData name="Iraj Sodagar" userId="0066939d630bec62" providerId="LiveId" clId="{8F7B8B34-84E6-414B-9F9E-D500EBBCA506}" dt="2019-08-12T20:43:32.921" v="12" actId="2696"/>
        <pc:sldMkLst>
          <pc:docMk/>
          <pc:sldMk cId="4249923297" sldId="1690"/>
        </pc:sldMkLst>
      </pc:sldChg>
      <pc:sldChg chg="del">
        <pc:chgData name="Iraj Sodagar" userId="0066939d630bec62" providerId="LiveId" clId="{8F7B8B34-84E6-414B-9F9E-D500EBBCA506}" dt="2019-08-12T20:43:33.219" v="22" actId="2696"/>
        <pc:sldMkLst>
          <pc:docMk/>
          <pc:sldMk cId="2242355082" sldId="1691"/>
        </pc:sldMkLst>
      </pc:sldChg>
      <pc:sldChg chg="del">
        <pc:chgData name="Iraj Sodagar" userId="0066939d630bec62" providerId="LiveId" clId="{8F7B8B34-84E6-414B-9F9E-D500EBBCA506}" dt="2019-08-12T20:43:33.240" v="23" actId="2696"/>
        <pc:sldMkLst>
          <pc:docMk/>
          <pc:sldMk cId="3815929549" sldId="1692"/>
        </pc:sldMkLst>
      </pc:sldChg>
      <pc:sldChg chg="del">
        <pc:chgData name="Iraj Sodagar" userId="0066939d630bec62" providerId="LiveId" clId="{8F7B8B34-84E6-414B-9F9E-D500EBBCA506}" dt="2019-08-12T20:43:33.282" v="24" actId="2696"/>
        <pc:sldMkLst>
          <pc:docMk/>
          <pc:sldMk cId="2400588488" sldId="1693"/>
        </pc:sldMkLst>
      </pc:sldChg>
      <pc:sldChg chg="del">
        <pc:chgData name="Iraj Sodagar" userId="0066939d630bec62" providerId="LiveId" clId="{8F7B8B34-84E6-414B-9F9E-D500EBBCA506}" dt="2019-08-12T20:43:33.200" v="21" actId="2696"/>
        <pc:sldMkLst>
          <pc:docMk/>
          <pc:sldMk cId="907161973" sldId="1694"/>
        </pc:sldMkLst>
      </pc:sldChg>
      <pc:sldChg chg="del">
        <pc:chgData name="Iraj Sodagar" userId="0066939d630bec62" providerId="LiveId" clId="{8F7B8B34-84E6-414B-9F9E-D500EBBCA506}" dt="2019-08-12T20:43:33.314" v="25" actId="2696"/>
        <pc:sldMkLst>
          <pc:docMk/>
          <pc:sldMk cId="318933199" sldId="1695"/>
        </pc:sldMkLst>
      </pc:sldChg>
      <pc:sldChg chg="del">
        <pc:chgData name="Iraj Sodagar" userId="0066939d630bec62" providerId="LiveId" clId="{8F7B8B34-84E6-414B-9F9E-D500EBBCA506}" dt="2019-08-12T20:43:32.981" v="15" actId="2696"/>
        <pc:sldMkLst>
          <pc:docMk/>
          <pc:sldMk cId="151208383" sldId="1696"/>
        </pc:sldMkLst>
      </pc:sldChg>
      <pc:sldChg chg="del">
        <pc:chgData name="Iraj Sodagar" userId="0066939d630bec62" providerId="LiveId" clId="{8F7B8B34-84E6-414B-9F9E-D500EBBCA506}" dt="2019-08-12T20:43:33.057" v="16" actId="2696"/>
        <pc:sldMkLst>
          <pc:docMk/>
          <pc:sldMk cId="331866791" sldId="1697"/>
        </pc:sldMkLst>
      </pc:sldChg>
      <pc:sldChg chg="del">
        <pc:chgData name="Iraj Sodagar" userId="0066939d630bec62" providerId="LiveId" clId="{8F7B8B34-84E6-414B-9F9E-D500EBBCA506}" dt="2019-08-12T20:43:33.112" v="18" actId="2696"/>
        <pc:sldMkLst>
          <pc:docMk/>
          <pc:sldMk cId="1722194708" sldId="1699"/>
        </pc:sldMkLst>
      </pc:sldChg>
      <pc:sldChg chg="del">
        <pc:chgData name="Iraj Sodagar" userId="0066939d630bec62" providerId="LiveId" clId="{8F7B8B34-84E6-414B-9F9E-D500EBBCA506}" dt="2019-08-12T20:43:33.131" v="19" actId="2696"/>
        <pc:sldMkLst>
          <pc:docMk/>
          <pc:sldMk cId="1143313893" sldId="1700"/>
        </pc:sldMkLst>
      </pc:sldChg>
      <pc:sldChg chg="del">
        <pc:chgData name="Iraj Sodagar" userId="0066939d630bec62" providerId="LiveId" clId="{8F7B8B34-84E6-414B-9F9E-D500EBBCA506}" dt="2019-08-12T20:43:33.149" v="20" actId="2696"/>
        <pc:sldMkLst>
          <pc:docMk/>
          <pc:sldMk cId="2863775301" sldId="1701"/>
        </pc:sldMkLst>
      </pc:sldChg>
      <pc:sldMasterChg chg="delSldLayout">
        <pc:chgData name="Iraj Sodagar" userId="0066939d630bec62" providerId="LiveId" clId="{8F7B8B34-84E6-414B-9F9E-D500EBBCA506}" dt="2019-08-12T20:44:06.758" v="31" actId="2696"/>
        <pc:sldMasterMkLst>
          <pc:docMk/>
          <pc:sldMasterMk cId="1375266611" sldId="2147483711"/>
        </pc:sldMasterMkLst>
        <pc:sldLayoutChg chg="del">
          <pc:chgData name="Iraj Sodagar" userId="0066939d630bec62" providerId="LiveId" clId="{8F7B8B34-84E6-414B-9F9E-D500EBBCA506}" dt="2019-08-12T20:44:06.750" v="30" actId="2696"/>
          <pc:sldLayoutMkLst>
            <pc:docMk/>
            <pc:sldMasterMk cId="1375266611" sldId="2147483711"/>
            <pc:sldLayoutMk cId="1430448971" sldId="2147483710"/>
          </pc:sldLayoutMkLst>
        </pc:sldLayoutChg>
        <pc:sldLayoutChg chg="del">
          <pc:chgData name="Iraj Sodagar" userId="0066939d630bec62" providerId="LiveId" clId="{8F7B8B34-84E6-414B-9F9E-D500EBBCA506}" dt="2019-08-12T20:44:06.727" v="28" actId="2696"/>
          <pc:sldLayoutMkLst>
            <pc:docMk/>
            <pc:sldMasterMk cId="1375266611" sldId="2147483711"/>
            <pc:sldLayoutMk cId="6202857" sldId="2147483721"/>
          </pc:sldLayoutMkLst>
        </pc:sldLayoutChg>
        <pc:sldLayoutChg chg="del">
          <pc:chgData name="Iraj Sodagar" userId="0066939d630bec62" providerId="LiveId" clId="{8F7B8B34-84E6-414B-9F9E-D500EBBCA506}" dt="2019-08-12T20:44:06.740" v="29" actId="2696"/>
          <pc:sldLayoutMkLst>
            <pc:docMk/>
            <pc:sldMasterMk cId="1375266611" sldId="2147483711"/>
            <pc:sldLayoutMk cId="1894662835" sldId="2147483722"/>
          </pc:sldLayoutMkLst>
        </pc:sldLayoutChg>
        <pc:sldLayoutChg chg="del">
          <pc:chgData name="Iraj Sodagar" userId="0066939d630bec62" providerId="LiveId" clId="{8F7B8B34-84E6-414B-9F9E-D500EBBCA506}" dt="2019-08-12T20:44:06.758" v="31" actId="2696"/>
          <pc:sldLayoutMkLst>
            <pc:docMk/>
            <pc:sldMasterMk cId="1375266611" sldId="2147483711"/>
            <pc:sldLayoutMk cId="1354240183" sldId="2147483723"/>
          </pc:sldLayoutMkLst>
        </pc:sldLayoutChg>
      </pc:sldMasterChg>
      <pc:sldMasterChg chg="addSp delSp">
        <pc:chgData name="Iraj Sodagar" userId="0066939d630bec62" providerId="LiveId" clId="{8F7B8B34-84E6-414B-9F9E-D500EBBCA506}" dt="2019-08-12T20:44:46.955" v="33" actId="478"/>
        <pc:sldMasterMkLst>
          <pc:docMk/>
          <pc:sldMasterMk cId="104388902" sldId="2147483721"/>
        </pc:sldMasterMkLst>
        <pc:picChg chg="add del">
          <ac:chgData name="Iraj Sodagar" userId="0066939d630bec62" providerId="LiveId" clId="{8F7B8B34-84E6-414B-9F9E-D500EBBCA506}" dt="2019-08-12T20:44:46.955" v="33" actId="478"/>
          <ac:picMkLst>
            <pc:docMk/>
            <pc:sldMasterMk cId="104388902" sldId="2147483721"/>
            <ac:picMk id="7" creationId="{FCDA94A0-7B93-4634-98FB-64F4512FEAC0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FE8FE266-EA49-478E-B00C-DACD74257F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DC925CE-36F4-4955-8B5B-C8A794A073B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C1671B9-F5E2-4285-B82B-636EC272C173}" type="datetimeFigureOut">
              <a:rPr lang="zh-CN" altLang="en-US"/>
              <a:pPr>
                <a:defRPr/>
              </a:pPr>
              <a:t>2019/8/12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:a16="http://schemas.microsoft.com/office/drawing/2014/main" id="{0DC66F36-9B71-4A77-B618-4B61F3B0B5A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:a16="http://schemas.microsoft.com/office/drawing/2014/main" id="{23883378-5A79-40AC-89C2-9B81C31C2D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72D29B9-B86B-422A-AA45-0794052D768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451974B-902C-43BE-8CB8-E77CB8108D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02C15F-FED0-43C9-BDEF-879C78B43B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FF4AD-4E09-4509-ACA5-64A3F31EF8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ECA943-0A75-4903-8B68-708DCFB50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ACD8E-F5E0-4F80-AF0E-13138F013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4AC66-82CA-43F8-8DC6-C8F33FE7E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23E28-B6A7-4AE4-884F-1B9F7DF7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18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C0654-907F-415C-8E90-8B1C5F19C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79F5DA-1860-486E-BB0A-7ECF4BE70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5117B-2B73-4CD0-B00F-5CB6011E6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3CABF-C1E9-48EF-B34F-24EC47017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C935C-5CDF-443D-BEF3-A087D4BB4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99231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CA95DD-6F2F-448C-B87A-9671CEB0EF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5FF4CB-82C0-4278-BD39-853D7B819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4CC03-E829-4443-815F-1E596FD02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49804-676C-4EDC-92EC-C1765898F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597F7-CFC7-45EC-9D0E-D808B0606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58140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05A52-10D5-431C-BEE0-DF1A1B4BF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EA24C-FBCF-40CF-AD30-A81C707FB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07BF2-E3D3-4976-AE95-D2096394C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A5399-3465-4AFC-B292-73EB1CAA2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50161-2DA3-48FD-A786-975CDE1B8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00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B3DA4-A8B9-4C76-9983-759B16752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7FD74B-69D6-479C-A55E-A98FB55C4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D22E9-4E6A-4C6D-B264-853123111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B9CA4-8789-489E-85CE-179E48310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60C4D-C89A-4CB7-99BD-92AE58242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8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B1167-6069-42BC-A4EB-D70AEE94F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A1490-334E-4E20-8A2E-C21F4A52A4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4A6A12-C5FB-4166-8878-CF1E3F241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6DD6A5-708B-4514-B154-5BB77D4F5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47EE1-18B6-4F98-8A90-2CD8A21F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6301E4-B330-4605-8C41-533B6A0CD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83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BEFAF-C4E3-46D9-B784-D0FECA732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C1211-5628-49A4-B59C-9D3D73F4E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2FCCCE-CCAE-46DA-89AF-DC74D4D8F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1E2AEC-8B40-4664-A0DE-1A97B8A2C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38B225-0E4F-449D-8DB5-6601AC177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2C25DD-EC32-4B83-BF8E-4C9FF2C45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A89EB7-B397-4296-945A-C7D095F42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541BF6-58B1-43A4-B670-C8CA4811A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64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905E6-073A-4D50-A580-FC2FF343A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1A3B89-D8FC-4F70-BBAB-C97BE988F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39B9E8-E89D-4EDB-A6A7-0176FC547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21F06-BD27-49D3-9C0B-E1C4DB66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50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DE83FA-095C-49FC-ACEA-ACC1E012E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345FFE-30B1-4B2B-8A3C-81B3ED12D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09D35-7734-492C-835A-979419A4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E15E1-0D8F-4795-91DD-356094550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1A2FA-2914-4793-B0B6-4C2A8DC32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29DEF7-77BC-4F9E-BF58-983089C37E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B030EC-B5C7-4CC7-8E78-DE1009082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2E9C2-C11E-46E3-9AEE-6E4F096A3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DDA32-18F1-422F-A3B6-D4BF9AB8C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52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D7E73-F70B-471A-AE1C-9BCA60DA3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971953-AF71-4FA5-9B18-32E5F07902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210264-EEB8-4B3C-99F0-FAFB12E39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1E66D3-5B87-4E46-80B0-0050C68C7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7/30/2019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6AF51-0C7C-4A3E-923F-9982CC211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 High Video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6AAF0-7CA2-4AA5-ABDC-063B9233E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3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B882BA-9DFC-422E-8FF5-A1B71350E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9D933-7A14-4EBD-B88E-DED844BB1D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32FA8-E537-43CC-A99B-CE6581F45D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7/30/2019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9A635-0804-43F3-A3BF-7FE4437D5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Mile High Video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C9ACA-0DB4-4A08-AD7D-C4B207CD8D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A912D-206D-484A-B497-62D9527CEF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8">
            <a:extLst>
              <a:ext uri="{FF2B5EF4-FFF2-40B4-BE49-F238E27FC236}">
                <a16:creationId xmlns:a16="http://schemas.microsoft.com/office/drawing/2014/main" id="{5FBF7EF0-19EE-42C9-A518-C79E3D034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52046" y="322179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72CE8C-DAD0-4DE9-A656-E395EFA39093}"/>
              </a:ext>
            </a:extLst>
          </p:cNvPr>
          <p:cNvSpPr/>
          <p:nvPr/>
        </p:nvSpPr>
        <p:spPr>
          <a:xfrm>
            <a:off x="1828800" y="533400"/>
            <a:ext cx="8420987" cy="4979847"/>
          </a:xfrm>
          <a:prstGeom prst="rect">
            <a:avLst/>
          </a:prstGeom>
          <a:solidFill>
            <a:schemeClr val="bg1"/>
          </a:solidFill>
        </p:spPr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42E16F2-685B-4BF2-AC15-A79124D98884}"/>
              </a:ext>
            </a:extLst>
          </p:cNvPr>
          <p:cNvSpPr/>
          <p:nvPr/>
        </p:nvSpPr>
        <p:spPr>
          <a:xfrm>
            <a:off x="1891425" y="3111002"/>
            <a:ext cx="1920240" cy="4540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900"/>
              </a:lnSpc>
              <a:spcAft>
                <a:spcPts val="900"/>
              </a:spcAft>
            </a:pPr>
            <a:r>
              <a:rPr lang="en-GB" sz="1400" dirty="0">
                <a:ea typeface="MS Mincho" panose="02020609040205080304" pitchFamily="49" charset="-128"/>
                <a:cs typeface="Cambria" panose="02040503050406030204" pitchFamily="18" charset="0"/>
              </a:rPr>
              <a:t>Initialization Set 1</a:t>
            </a:r>
            <a:endParaRPr lang="en-US" sz="1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28B47B6-6BF0-4E0F-A3DA-67AE609B5031}"/>
              </a:ext>
            </a:extLst>
          </p:cNvPr>
          <p:cNvSpPr/>
          <p:nvPr/>
        </p:nvSpPr>
        <p:spPr>
          <a:xfrm>
            <a:off x="2193644" y="3475867"/>
            <a:ext cx="1920240" cy="4534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ea typeface="MS Mincho" panose="02020609040205080304" pitchFamily="49" charset="-128"/>
                <a:cs typeface="Cambria" panose="02040503050406030204" pitchFamily="18" charset="0"/>
              </a:rPr>
              <a:t>Initialization Set 2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218C535-F0D2-4C78-8435-9334DAB6C7AE}"/>
              </a:ext>
            </a:extLst>
          </p:cNvPr>
          <p:cNvSpPr/>
          <p:nvPr/>
        </p:nvSpPr>
        <p:spPr>
          <a:xfrm>
            <a:off x="2452702" y="3825954"/>
            <a:ext cx="1920240" cy="4534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ea typeface="MS Mincho" panose="02020609040205080304" pitchFamily="49" charset="-128"/>
                <a:cs typeface="Cambria" panose="02040503050406030204" pitchFamily="18" charset="0"/>
              </a:rPr>
              <a:t>Initialization Set 3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97D859A-FCF4-421C-9A95-512C09F80E01}"/>
              </a:ext>
            </a:extLst>
          </p:cNvPr>
          <p:cNvSpPr/>
          <p:nvPr/>
        </p:nvSpPr>
        <p:spPr>
          <a:xfrm>
            <a:off x="2711760" y="4166937"/>
            <a:ext cx="1920240" cy="4534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ea typeface="MS Mincho" panose="02020609040205080304" pitchFamily="49" charset="-128"/>
                <a:cs typeface="Cambria" panose="02040503050406030204" pitchFamily="18" charset="0"/>
              </a:rPr>
              <a:t>Initialization Set 4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A6CFF8-69B1-4A53-B569-23F4D977A212}"/>
              </a:ext>
            </a:extLst>
          </p:cNvPr>
          <p:cNvSpPr/>
          <p:nvPr/>
        </p:nvSpPr>
        <p:spPr>
          <a:xfrm>
            <a:off x="5017402" y="3141095"/>
            <a:ext cx="2011338" cy="4534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ea typeface="MS Mincho" panose="02020609040205080304" pitchFamily="49" charset="-128"/>
                <a:cs typeface="Cambria" panose="02040503050406030204" pitchFamily="18" charset="0"/>
              </a:rPr>
              <a:t>Initialization Set 5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F12ED15-86AD-4766-9106-14BC675C894D}"/>
              </a:ext>
            </a:extLst>
          </p:cNvPr>
          <p:cNvSpPr/>
          <p:nvPr/>
        </p:nvSpPr>
        <p:spPr>
          <a:xfrm>
            <a:off x="5088378" y="3507943"/>
            <a:ext cx="2194560" cy="4534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ea typeface="MS Mincho" panose="02020609040205080304" pitchFamily="49" charset="-128"/>
                <a:cs typeface="Cambria" panose="02040503050406030204" pitchFamily="18" charset="0"/>
              </a:rPr>
              <a:t>Initialization Set 6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30D2F88-5CA0-4EC4-A6DB-053A858298CA}"/>
              </a:ext>
            </a:extLst>
          </p:cNvPr>
          <p:cNvSpPr/>
          <p:nvPr/>
        </p:nvSpPr>
        <p:spPr>
          <a:xfrm>
            <a:off x="5217553" y="3853757"/>
            <a:ext cx="2194560" cy="4534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ea typeface="MS Mincho" panose="02020609040205080304" pitchFamily="49" charset="-128"/>
                <a:cs typeface="Cambria" panose="02040503050406030204" pitchFamily="18" charset="0"/>
              </a:rPr>
              <a:t>Initialization Set 7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5" name="Text Box 18">
            <a:extLst>
              <a:ext uri="{FF2B5EF4-FFF2-40B4-BE49-F238E27FC236}">
                <a16:creationId xmlns:a16="http://schemas.microsoft.com/office/drawing/2014/main" id="{AF5AFFE9-CB49-4715-BC44-D44D01A08409}"/>
              </a:ext>
            </a:extLst>
          </p:cNvPr>
          <p:cNvSpPr txBox="1"/>
          <p:nvPr/>
        </p:nvSpPr>
        <p:spPr>
          <a:xfrm>
            <a:off x="3109065" y="5073080"/>
            <a:ext cx="692983" cy="44016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ts val="900"/>
              </a:lnSpc>
              <a:spcAft>
                <a:spcPts val="900"/>
              </a:spcAft>
            </a:pPr>
            <a:r>
              <a:rPr lang="en-GB" sz="1400" dirty="0">
                <a:latin typeface="Cambria" panose="02040503050406030204" pitchFamily="18" charset="0"/>
                <a:ea typeface="MS Mincho" panose="02020609040205080304" pitchFamily="49" charset="-128"/>
                <a:cs typeface="Cambria" panose="02040503050406030204" pitchFamily="18" charset="0"/>
              </a:rPr>
              <a:t>Video</a:t>
            </a:r>
            <a:endParaRPr lang="en-US" sz="1400" dirty="0"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6" name="Left Brace 35">
            <a:extLst>
              <a:ext uri="{FF2B5EF4-FFF2-40B4-BE49-F238E27FC236}">
                <a16:creationId xmlns:a16="http://schemas.microsoft.com/office/drawing/2014/main" id="{D868F29B-CF8D-438E-92CF-9A9B656C91CB}"/>
              </a:ext>
            </a:extLst>
          </p:cNvPr>
          <p:cNvSpPr/>
          <p:nvPr/>
        </p:nvSpPr>
        <p:spPr>
          <a:xfrm rot="16200000">
            <a:off x="3223945" y="3456108"/>
            <a:ext cx="203867" cy="2743058"/>
          </a:xfrm>
          <a:prstGeom prst="leftBrace">
            <a:avLst>
              <a:gd name="adj1" fmla="val 8333"/>
              <a:gd name="adj2" fmla="val 5017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40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3A223EB-E5E6-4033-B2FB-3BF8E2D56AD5}"/>
              </a:ext>
            </a:extLst>
          </p:cNvPr>
          <p:cNvGrpSpPr/>
          <p:nvPr/>
        </p:nvGrpSpPr>
        <p:grpSpPr>
          <a:xfrm>
            <a:off x="5070331" y="4725701"/>
            <a:ext cx="2307561" cy="735838"/>
            <a:chOff x="3862851" y="5237117"/>
            <a:chExt cx="2307561" cy="735838"/>
          </a:xfrm>
          <a:solidFill>
            <a:schemeClr val="bg1"/>
          </a:solidFill>
        </p:grpSpPr>
        <p:sp>
          <p:nvSpPr>
            <p:cNvPr id="12" name="Text Box 2">
              <a:extLst>
                <a:ext uri="{FF2B5EF4-FFF2-40B4-BE49-F238E27FC236}">
                  <a16:creationId xmlns:a16="http://schemas.microsoft.com/office/drawing/2014/main" id="{67B92698-B40A-4878-8C7F-F7B6048DC0DD}"/>
                </a:ext>
              </a:extLst>
            </p:cNvPr>
            <p:cNvSpPr txBox="1"/>
            <p:nvPr/>
          </p:nvSpPr>
          <p:spPr>
            <a:xfrm>
              <a:off x="4747041" y="5532978"/>
              <a:ext cx="714264" cy="439977"/>
            </a:xfrm>
            <a:prstGeom prst="rect">
              <a:avLst/>
            </a:prstGeom>
            <a:grpFill/>
            <a:ln w="6350">
              <a:solidFill>
                <a:schemeClr val="bg1"/>
              </a:solidFill>
            </a:ln>
          </p:spPr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/>
              <a:r>
                <a:rPr lang="en-GB" sz="1400" dirty="0">
                  <a:latin typeface="Calibri" panose="020F0502020204030204" pitchFamily="34" charset="0"/>
                  <a:ea typeface="MS Mincho" panose="02020609040205080304" pitchFamily="49" charset="-128"/>
                </a:rPr>
                <a:t>Audio</a:t>
              </a:r>
              <a:endParaRPr lang="en-US" sz="14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3" name="Left Brace 12">
              <a:extLst>
                <a:ext uri="{FF2B5EF4-FFF2-40B4-BE49-F238E27FC236}">
                  <a16:creationId xmlns:a16="http://schemas.microsoft.com/office/drawing/2014/main" id="{D8F4A180-6B98-4DED-A63B-9A985164897B}"/>
                </a:ext>
              </a:extLst>
            </p:cNvPr>
            <p:cNvSpPr/>
            <p:nvPr/>
          </p:nvSpPr>
          <p:spPr>
            <a:xfrm rot="16200000">
              <a:off x="4914743" y="4185225"/>
              <a:ext cx="203778" cy="2307561"/>
            </a:xfrm>
            <a:prstGeom prst="leftBrace">
              <a:avLst>
                <a:gd name="adj1" fmla="val 8333"/>
                <a:gd name="adj2" fmla="val 5017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3FA3577-3D49-4CD9-AD8D-DF3E2DD513B9}"/>
              </a:ext>
            </a:extLst>
          </p:cNvPr>
          <p:cNvGrpSpPr/>
          <p:nvPr/>
        </p:nvGrpSpPr>
        <p:grpSpPr>
          <a:xfrm>
            <a:off x="7636164" y="4733850"/>
            <a:ext cx="2422236" cy="718421"/>
            <a:chOff x="6428687" y="5245266"/>
            <a:chExt cx="1897670" cy="718421"/>
          </a:xfrm>
          <a:solidFill>
            <a:schemeClr val="bg1"/>
          </a:solidFill>
        </p:grpSpPr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42E6CE25-E5E4-4310-8C9B-BB47FDFE061E}"/>
                </a:ext>
              </a:extLst>
            </p:cNvPr>
            <p:cNvSpPr txBox="1"/>
            <p:nvPr/>
          </p:nvSpPr>
          <p:spPr>
            <a:xfrm>
              <a:off x="7111672" y="5524125"/>
              <a:ext cx="855245" cy="439562"/>
            </a:xfrm>
            <a:prstGeom prst="rect">
              <a:avLst/>
            </a:prstGeom>
            <a:grpFill/>
            <a:ln w="6350">
              <a:solidFill>
                <a:schemeClr val="bg1"/>
              </a:solidFill>
            </a:ln>
          </p:spPr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/>
              <a:r>
                <a:rPr lang="en-GB" sz="1400" dirty="0">
                  <a:latin typeface="Calibri" panose="020F0502020204030204" pitchFamily="34" charset="0"/>
                  <a:ea typeface="MS Mincho" panose="02020609040205080304" pitchFamily="49" charset="-128"/>
                </a:rPr>
                <a:t>Subtitle</a:t>
              </a:r>
              <a:endParaRPr lang="en-US" sz="14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5" name="Left Brace 14">
              <a:extLst>
                <a:ext uri="{FF2B5EF4-FFF2-40B4-BE49-F238E27FC236}">
                  <a16:creationId xmlns:a16="http://schemas.microsoft.com/office/drawing/2014/main" id="{ED9DBFDF-47A4-4320-A6DE-568AD783B68B}"/>
                </a:ext>
              </a:extLst>
            </p:cNvPr>
            <p:cNvSpPr/>
            <p:nvPr/>
          </p:nvSpPr>
          <p:spPr>
            <a:xfrm rot="16200000">
              <a:off x="7275942" y="4398011"/>
              <a:ext cx="203159" cy="1897670"/>
            </a:xfrm>
            <a:prstGeom prst="leftBrace">
              <a:avLst>
                <a:gd name="adj1" fmla="val 8333"/>
                <a:gd name="adj2" fmla="val 5017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AC6DB70A-B282-4229-945E-EA05D901B5B5}"/>
              </a:ext>
            </a:extLst>
          </p:cNvPr>
          <p:cNvSpPr/>
          <p:nvPr/>
        </p:nvSpPr>
        <p:spPr>
          <a:xfrm>
            <a:off x="2004838" y="1866926"/>
            <a:ext cx="1811882" cy="451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400" dirty="0">
                <a:ea typeface="MS Mincho" panose="02020609040205080304" pitchFamily="49" charset="-128"/>
                <a:cs typeface="Calibri" panose="020F0502020204030204" pitchFamily="34" charset="0"/>
              </a:rPr>
              <a:t>Initialization Group 1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EF868F-FCD1-43BA-A506-BDD70DECD81D}"/>
              </a:ext>
            </a:extLst>
          </p:cNvPr>
          <p:cNvSpPr/>
          <p:nvPr/>
        </p:nvSpPr>
        <p:spPr>
          <a:xfrm>
            <a:off x="2424649" y="2223696"/>
            <a:ext cx="1811806" cy="4515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400" dirty="0">
                <a:ea typeface="MS Mincho" panose="02020609040205080304" pitchFamily="49" charset="-128"/>
                <a:cs typeface="Calibri" panose="020F0502020204030204" pitchFamily="34" charset="0"/>
              </a:rPr>
              <a:t>Initialization Group 2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D2C141-FF10-4EBC-AD40-9D72C2D414DE}"/>
              </a:ext>
            </a:extLst>
          </p:cNvPr>
          <p:cNvSpPr/>
          <p:nvPr/>
        </p:nvSpPr>
        <p:spPr>
          <a:xfrm>
            <a:off x="5100847" y="1880830"/>
            <a:ext cx="1811806" cy="4515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400">
                <a:ea typeface="MS Mincho" panose="02020609040205080304" pitchFamily="49" charset="-128"/>
                <a:cs typeface="Calibri" panose="020F0502020204030204" pitchFamily="34" charset="0"/>
              </a:rPr>
              <a:t>Initialization Group 3</a:t>
            </a:r>
            <a:endParaRPr lang="en-US" sz="140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5E558C-7E17-4AE3-9B24-E6A8C9F71ADC}"/>
              </a:ext>
            </a:extLst>
          </p:cNvPr>
          <p:cNvSpPr/>
          <p:nvPr/>
        </p:nvSpPr>
        <p:spPr>
          <a:xfrm>
            <a:off x="3179060" y="944894"/>
            <a:ext cx="2485616" cy="4515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ea typeface="MS Mincho" panose="02020609040205080304" pitchFamily="49" charset="-128"/>
                <a:cs typeface="Calibri" panose="020F0502020204030204" pitchFamily="34" charset="0"/>
              </a:rPr>
              <a:t>Initialization Presentation 1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09D3153-DEBC-4361-A707-0D922E9A4727}"/>
              </a:ext>
            </a:extLst>
          </p:cNvPr>
          <p:cNvSpPr/>
          <p:nvPr/>
        </p:nvSpPr>
        <p:spPr>
          <a:xfrm>
            <a:off x="6172367" y="954162"/>
            <a:ext cx="2485119" cy="4515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400" dirty="0">
                <a:ea typeface="MS Mincho" panose="02020609040205080304" pitchFamily="49" charset="-128"/>
                <a:cs typeface="Calibri" panose="020F0502020204030204" pitchFamily="34" charset="0"/>
              </a:rPr>
              <a:t>Initialization Presentation 2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B25AB91-6F2C-4BF8-AE2F-2275466BC93A}"/>
              </a:ext>
            </a:extLst>
          </p:cNvPr>
          <p:cNvCxnSpPr/>
          <p:nvPr/>
        </p:nvCxnSpPr>
        <p:spPr>
          <a:xfrm>
            <a:off x="2246111" y="2318697"/>
            <a:ext cx="0" cy="792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FC93042-5C6C-4C16-B9BC-94E7FFE1E735}"/>
              </a:ext>
            </a:extLst>
          </p:cNvPr>
          <p:cNvCxnSpPr>
            <a:cxnSpLocks/>
          </p:cNvCxnSpPr>
          <p:nvPr/>
        </p:nvCxnSpPr>
        <p:spPr>
          <a:xfrm>
            <a:off x="2246114" y="2324611"/>
            <a:ext cx="1731967" cy="1160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C1975CA-42C1-490F-B872-2499578A16CE}"/>
              </a:ext>
            </a:extLst>
          </p:cNvPr>
          <p:cNvCxnSpPr>
            <a:cxnSpLocks/>
          </p:cNvCxnSpPr>
          <p:nvPr/>
        </p:nvCxnSpPr>
        <p:spPr>
          <a:xfrm>
            <a:off x="3966532" y="2673284"/>
            <a:ext cx="9123" cy="817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7951338-BBB0-4230-8809-B951B05B5FDB}"/>
              </a:ext>
            </a:extLst>
          </p:cNvPr>
          <p:cNvCxnSpPr>
            <a:cxnSpLocks/>
          </p:cNvCxnSpPr>
          <p:nvPr/>
        </p:nvCxnSpPr>
        <p:spPr>
          <a:xfrm>
            <a:off x="3995817" y="2680220"/>
            <a:ext cx="287122" cy="1146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D87456A-171E-45B4-AF96-765E671A6FF0}"/>
              </a:ext>
            </a:extLst>
          </p:cNvPr>
          <p:cNvCxnSpPr>
            <a:stCxn id="18" idx="2"/>
          </p:cNvCxnSpPr>
          <p:nvPr/>
        </p:nvCxnSpPr>
        <p:spPr>
          <a:xfrm>
            <a:off x="6006751" y="2332397"/>
            <a:ext cx="0" cy="813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B9B23A8-EF7D-443C-A00A-AAF08882E485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006750" y="2332394"/>
            <a:ext cx="1176854" cy="1166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37DF773-A5F1-4663-9938-8C238AC85B60}"/>
              </a:ext>
            </a:extLst>
          </p:cNvPr>
          <p:cNvCxnSpPr>
            <a:endCxn id="18" idx="0"/>
          </p:cNvCxnSpPr>
          <p:nvPr/>
        </p:nvCxnSpPr>
        <p:spPr>
          <a:xfrm flipH="1">
            <a:off x="6006754" y="1415193"/>
            <a:ext cx="1408173" cy="465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2341004-D89C-444F-8E3D-3451AD754123}"/>
              </a:ext>
            </a:extLst>
          </p:cNvPr>
          <p:cNvCxnSpPr/>
          <p:nvPr/>
        </p:nvCxnSpPr>
        <p:spPr>
          <a:xfrm flipH="1">
            <a:off x="3109303" y="1415411"/>
            <a:ext cx="4305463" cy="444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A95CFFC-CEE9-40D5-B212-276B90FA1C92}"/>
              </a:ext>
            </a:extLst>
          </p:cNvPr>
          <p:cNvCxnSpPr>
            <a:stCxn id="19" idx="2"/>
            <a:endCxn id="16" idx="0"/>
          </p:cNvCxnSpPr>
          <p:nvPr/>
        </p:nvCxnSpPr>
        <p:spPr>
          <a:xfrm flipH="1">
            <a:off x="2910780" y="1396458"/>
            <a:ext cx="1511088" cy="470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A161EBF-D75B-4A68-B395-E81250D1CB4C}"/>
              </a:ext>
            </a:extLst>
          </p:cNvPr>
          <p:cNvCxnSpPr>
            <a:stCxn id="19" idx="2"/>
            <a:endCxn id="18" idx="0"/>
          </p:cNvCxnSpPr>
          <p:nvPr/>
        </p:nvCxnSpPr>
        <p:spPr>
          <a:xfrm>
            <a:off x="4421867" y="1396461"/>
            <a:ext cx="1584884" cy="484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3951596E-EE57-41B8-AF16-8DF2C8B260F4}"/>
              </a:ext>
            </a:extLst>
          </p:cNvPr>
          <p:cNvSpPr/>
          <p:nvPr/>
        </p:nvSpPr>
        <p:spPr>
          <a:xfrm>
            <a:off x="7710728" y="3153022"/>
            <a:ext cx="1795522" cy="4534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ea typeface="MS Mincho" panose="02020609040205080304" pitchFamily="49" charset="-128"/>
                <a:cs typeface="Cambria" panose="02040503050406030204" pitchFamily="18" charset="0"/>
              </a:rPr>
              <a:t>Initialization Set 8</a:t>
            </a:r>
            <a:endParaRPr lang="en-US" sz="1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AA29FDD-AAB4-4048-AF68-35EAB2FB694E}"/>
              </a:ext>
            </a:extLst>
          </p:cNvPr>
          <p:cNvSpPr/>
          <p:nvPr/>
        </p:nvSpPr>
        <p:spPr>
          <a:xfrm>
            <a:off x="7843363" y="3511426"/>
            <a:ext cx="1962377" cy="4534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>
                <a:ea typeface="MS Mincho" panose="02020609040205080304" pitchFamily="49" charset="-128"/>
                <a:cs typeface="Cambria" panose="02040503050406030204" pitchFamily="18" charset="0"/>
              </a:rPr>
              <a:t>Initialization Set 9 </a:t>
            </a:r>
            <a:r>
              <a:rPr lang="en-GB" sz="1100" dirty="0">
                <a:ea typeface="MS Mincho" panose="02020609040205080304" pitchFamily="49" charset="-128"/>
                <a:cs typeface="Cambria" panose="02040503050406030204" pitchFamily="18" charset="0"/>
              </a:rPr>
              <a:t>(@</a:t>
            </a:r>
            <a:r>
              <a:rPr lang="en-GB" sz="1100" dirty="0" err="1">
                <a:ea typeface="MS Mincho" panose="02020609040205080304" pitchFamily="49" charset="-128"/>
                <a:cs typeface="Cambria" panose="02040503050406030204" pitchFamily="18" charset="0"/>
              </a:rPr>
              <a:t>inAllPeriod</a:t>
            </a:r>
            <a:r>
              <a:rPr lang="en-GB" sz="1100" dirty="0">
                <a:ea typeface="MS Mincho" panose="02020609040205080304" pitchFamily="49" charset="-128"/>
                <a:cs typeface="Cambria" panose="02040503050406030204" pitchFamily="18" charset="0"/>
              </a:rPr>
              <a:t> =true)</a:t>
            </a:r>
            <a:endParaRPr lang="en-US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9419417-F6D7-4643-9522-F04C84BD00BE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414927" y="1405729"/>
            <a:ext cx="2252478" cy="2102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924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37" grpId="0" animBg="1"/>
      <p:bldP spid="38" grpId="0" animBg="1"/>
      <p:bldP spid="39" grpId="0" animBg="1"/>
      <p:bldP spid="35" grpId="0" animBg="1"/>
      <p:bldP spid="36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50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</vt:vector>
  </TitlesOfParts>
  <Company>tencent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MPEG125 &amp; JVET13M Meeting Report</dc:title>
  <dc:creator>irajsodagar(IrajSodagar)</dc:creator>
  <cp:lastModifiedBy>Iraj Sodagar</cp:lastModifiedBy>
  <cp:revision>20</cp:revision>
  <dcterms:created xsi:type="dcterms:W3CDTF">2019-05-19T19:11:52Z</dcterms:created>
  <dcterms:modified xsi:type="dcterms:W3CDTF">2019-08-12T20:49:41Z</dcterms:modified>
</cp:coreProperties>
</file>