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de-DE"/>
    </a:defPPr>
    <a:lvl1pPr marL="0" algn="l" defTabSz="1140531" rtl="0" eaLnBrk="1" latinLnBrk="0" hangingPunct="1">
      <a:defRPr sz="4490" kern="1200">
        <a:solidFill>
          <a:schemeClr val="tx1"/>
        </a:solidFill>
        <a:latin typeface="+mn-lt"/>
        <a:ea typeface="+mn-ea"/>
        <a:cs typeface="+mn-cs"/>
      </a:defRPr>
    </a:lvl1pPr>
    <a:lvl2pPr marL="1140531" algn="l" defTabSz="1140531" rtl="0" eaLnBrk="1" latinLnBrk="0" hangingPunct="1">
      <a:defRPr sz="4490" kern="1200">
        <a:solidFill>
          <a:schemeClr val="tx1"/>
        </a:solidFill>
        <a:latin typeface="+mn-lt"/>
        <a:ea typeface="+mn-ea"/>
        <a:cs typeface="+mn-cs"/>
      </a:defRPr>
    </a:lvl2pPr>
    <a:lvl3pPr marL="2281062" algn="l" defTabSz="1140531" rtl="0" eaLnBrk="1" latinLnBrk="0" hangingPunct="1">
      <a:defRPr sz="4490" kern="1200">
        <a:solidFill>
          <a:schemeClr val="tx1"/>
        </a:solidFill>
        <a:latin typeface="+mn-lt"/>
        <a:ea typeface="+mn-ea"/>
        <a:cs typeface="+mn-cs"/>
      </a:defRPr>
    </a:lvl3pPr>
    <a:lvl4pPr marL="3421593" algn="l" defTabSz="1140531" rtl="0" eaLnBrk="1" latinLnBrk="0" hangingPunct="1">
      <a:defRPr sz="4490" kern="1200">
        <a:solidFill>
          <a:schemeClr val="tx1"/>
        </a:solidFill>
        <a:latin typeface="+mn-lt"/>
        <a:ea typeface="+mn-ea"/>
        <a:cs typeface="+mn-cs"/>
      </a:defRPr>
    </a:lvl4pPr>
    <a:lvl5pPr marL="4562124" algn="l" defTabSz="1140531" rtl="0" eaLnBrk="1" latinLnBrk="0" hangingPunct="1">
      <a:defRPr sz="4490" kern="1200">
        <a:solidFill>
          <a:schemeClr val="tx1"/>
        </a:solidFill>
        <a:latin typeface="+mn-lt"/>
        <a:ea typeface="+mn-ea"/>
        <a:cs typeface="+mn-cs"/>
      </a:defRPr>
    </a:lvl5pPr>
    <a:lvl6pPr marL="5702656" algn="l" defTabSz="1140531" rtl="0" eaLnBrk="1" latinLnBrk="0" hangingPunct="1">
      <a:defRPr sz="4490" kern="1200">
        <a:solidFill>
          <a:schemeClr val="tx1"/>
        </a:solidFill>
        <a:latin typeface="+mn-lt"/>
        <a:ea typeface="+mn-ea"/>
        <a:cs typeface="+mn-cs"/>
      </a:defRPr>
    </a:lvl6pPr>
    <a:lvl7pPr marL="6843187" algn="l" defTabSz="1140531" rtl="0" eaLnBrk="1" latinLnBrk="0" hangingPunct="1">
      <a:defRPr sz="4490" kern="1200">
        <a:solidFill>
          <a:schemeClr val="tx1"/>
        </a:solidFill>
        <a:latin typeface="+mn-lt"/>
        <a:ea typeface="+mn-ea"/>
        <a:cs typeface="+mn-cs"/>
      </a:defRPr>
    </a:lvl7pPr>
    <a:lvl8pPr marL="7983718" algn="l" defTabSz="1140531" rtl="0" eaLnBrk="1" latinLnBrk="0" hangingPunct="1">
      <a:defRPr sz="4490" kern="1200">
        <a:solidFill>
          <a:schemeClr val="tx1"/>
        </a:solidFill>
        <a:latin typeface="+mn-lt"/>
        <a:ea typeface="+mn-ea"/>
        <a:cs typeface="+mn-cs"/>
      </a:defRPr>
    </a:lvl8pPr>
    <a:lvl9pPr marL="9124249" algn="l" defTabSz="1140531" rtl="0" eaLnBrk="1" latinLnBrk="0" hangingPunct="1">
      <a:defRPr sz="449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D3A5474-D173-4824-8F63-9660D3E15B33}" v="136" dt="2018-09-21T16:59:55.24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36" d="100"/>
          <a:sy n="136" d="100"/>
        </p:scale>
        <p:origin x="276" y="-1110"/>
      </p:cViewPr>
      <p:guideLst>
        <p:guide orient="horz" pos="2160"/>
        <p:guide pos="312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homas Stockhammer" userId="d699c028f8104923" providerId="LiveId" clId="{CD3A5474-D173-4824-8F63-9660D3E15B33}"/>
    <pc:docChg chg="undo custSel modSld modMainMaster">
      <pc:chgData name="Thomas Stockhammer" userId="d699c028f8104923" providerId="LiveId" clId="{CD3A5474-D173-4824-8F63-9660D3E15B33}" dt="2018-09-21T16:59:55.242" v="134" actId="1076"/>
      <pc:docMkLst>
        <pc:docMk/>
      </pc:docMkLst>
      <pc:sldChg chg="addSp delSp modSp">
        <pc:chgData name="Thomas Stockhammer" userId="d699c028f8104923" providerId="LiveId" clId="{CD3A5474-D173-4824-8F63-9660D3E15B33}" dt="2018-09-21T16:59:55.242" v="134" actId="1076"/>
        <pc:sldMkLst>
          <pc:docMk/>
          <pc:sldMk cId="0" sldId="256"/>
        </pc:sldMkLst>
        <pc:spChg chg="del">
          <ac:chgData name="Thomas Stockhammer" userId="d699c028f8104923" providerId="LiveId" clId="{CD3A5474-D173-4824-8F63-9660D3E15B33}" dt="2018-09-21T16:53:23.540" v="0"/>
          <ac:spMkLst>
            <pc:docMk/>
            <pc:sldMk cId="0" sldId="256"/>
            <ac:spMk id="4" creationId="{00000000-0000-0000-0000-000000000000}"/>
          </ac:spMkLst>
        </pc:spChg>
        <pc:spChg chg="add mod">
          <ac:chgData name="Thomas Stockhammer" userId="d699c028f8104923" providerId="LiveId" clId="{CD3A5474-D173-4824-8F63-9660D3E15B33}" dt="2018-09-21T16:59:55.242" v="134" actId="1076"/>
          <ac:spMkLst>
            <pc:docMk/>
            <pc:sldMk cId="0" sldId="256"/>
            <ac:spMk id="5" creationId="{B82F59D9-3BF2-4E6E-8778-76F30004944B}"/>
          </ac:spMkLst>
        </pc:spChg>
        <pc:spChg chg="del">
          <ac:chgData name="Thomas Stockhammer" userId="d699c028f8104923" providerId="LiveId" clId="{CD3A5474-D173-4824-8F63-9660D3E15B33}" dt="2018-09-21T16:53:23.540" v="0"/>
          <ac:spMkLst>
            <pc:docMk/>
            <pc:sldMk cId="0" sldId="256"/>
            <ac:spMk id="6" creationId="{00000000-0000-0000-0000-000000000000}"/>
          </ac:spMkLst>
        </pc:spChg>
        <pc:spChg chg="del">
          <ac:chgData name="Thomas Stockhammer" userId="d699c028f8104923" providerId="LiveId" clId="{CD3A5474-D173-4824-8F63-9660D3E15B33}" dt="2018-09-21T16:53:23.540" v="0"/>
          <ac:spMkLst>
            <pc:docMk/>
            <pc:sldMk cId="0" sldId="256"/>
            <ac:spMk id="7" creationId="{00000000-0000-0000-0000-000000000000}"/>
          </ac:spMkLst>
        </pc:spChg>
        <pc:spChg chg="del">
          <ac:chgData name="Thomas Stockhammer" userId="d699c028f8104923" providerId="LiveId" clId="{CD3A5474-D173-4824-8F63-9660D3E15B33}" dt="2018-09-21T16:53:23.540" v="0"/>
          <ac:spMkLst>
            <pc:docMk/>
            <pc:sldMk cId="0" sldId="256"/>
            <ac:spMk id="8" creationId="{00000000-0000-0000-0000-000000000000}"/>
          </ac:spMkLst>
        </pc:spChg>
        <pc:spChg chg="add del">
          <ac:chgData name="Thomas Stockhammer" userId="d699c028f8104923" providerId="LiveId" clId="{CD3A5474-D173-4824-8F63-9660D3E15B33}" dt="2018-09-21T16:53:49.629" v="3"/>
          <ac:spMkLst>
            <pc:docMk/>
            <pc:sldMk cId="0" sldId="256"/>
            <ac:spMk id="12" creationId="{D1C98E7D-70C9-48AA-BFBA-BC2AE5F80739}"/>
          </ac:spMkLst>
        </pc:spChg>
        <pc:spChg chg="add del">
          <ac:chgData name="Thomas Stockhammer" userId="d699c028f8104923" providerId="LiveId" clId="{CD3A5474-D173-4824-8F63-9660D3E15B33}" dt="2018-09-21T16:53:49.629" v="3"/>
          <ac:spMkLst>
            <pc:docMk/>
            <pc:sldMk cId="0" sldId="256"/>
            <ac:spMk id="13" creationId="{FEAEBAEF-9FB9-480C-9EDD-EF1CB9D02D7F}"/>
          </ac:spMkLst>
        </pc:spChg>
        <pc:spChg chg="add del">
          <ac:chgData name="Thomas Stockhammer" userId="d699c028f8104923" providerId="LiveId" clId="{CD3A5474-D173-4824-8F63-9660D3E15B33}" dt="2018-09-21T16:53:49.629" v="3"/>
          <ac:spMkLst>
            <pc:docMk/>
            <pc:sldMk cId="0" sldId="256"/>
            <ac:spMk id="14" creationId="{437A70C4-7788-45C2-ABAE-A495D88446EB}"/>
          </ac:spMkLst>
        </pc:spChg>
        <pc:spChg chg="del">
          <ac:chgData name="Thomas Stockhammer" userId="d699c028f8104923" providerId="LiveId" clId="{CD3A5474-D173-4824-8F63-9660D3E15B33}" dt="2018-09-21T16:53:23.540" v="0"/>
          <ac:spMkLst>
            <pc:docMk/>
            <pc:sldMk cId="0" sldId="256"/>
            <ac:spMk id="15" creationId="{00000000-0000-0000-0000-000000000000}"/>
          </ac:spMkLst>
        </pc:spChg>
        <pc:spChg chg="add del">
          <ac:chgData name="Thomas Stockhammer" userId="d699c028f8104923" providerId="LiveId" clId="{CD3A5474-D173-4824-8F63-9660D3E15B33}" dt="2018-09-21T16:53:49.629" v="3"/>
          <ac:spMkLst>
            <pc:docMk/>
            <pc:sldMk cId="0" sldId="256"/>
            <ac:spMk id="17" creationId="{52EC950A-2851-4D3F-85E2-7B69500EAE22}"/>
          </ac:spMkLst>
        </pc:spChg>
        <pc:spChg chg="add del">
          <ac:chgData name="Thomas Stockhammer" userId="d699c028f8104923" providerId="LiveId" clId="{CD3A5474-D173-4824-8F63-9660D3E15B33}" dt="2018-09-21T16:53:49.629" v="3"/>
          <ac:spMkLst>
            <pc:docMk/>
            <pc:sldMk cId="0" sldId="256"/>
            <ac:spMk id="21" creationId="{BC217E39-5637-4BE0-8994-4170458B1C19}"/>
          </ac:spMkLst>
        </pc:spChg>
        <pc:spChg chg="add del">
          <ac:chgData name="Thomas Stockhammer" userId="d699c028f8104923" providerId="LiveId" clId="{CD3A5474-D173-4824-8F63-9660D3E15B33}" dt="2018-09-21T16:54:00.445" v="5"/>
          <ac:spMkLst>
            <pc:docMk/>
            <pc:sldMk cId="0" sldId="256"/>
            <ac:spMk id="25" creationId="{C7BE5DA4-5399-4B90-9EF3-25BB5A5C5B4F}"/>
          </ac:spMkLst>
        </pc:spChg>
        <pc:spChg chg="add del">
          <ac:chgData name="Thomas Stockhammer" userId="d699c028f8104923" providerId="LiveId" clId="{CD3A5474-D173-4824-8F63-9660D3E15B33}" dt="2018-09-21T16:54:00.445" v="5"/>
          <ac:spMkLst>
            <pc:docMk/>
            <pc:sldMk cId="0" sldId="256"/>
            <ac:spMk id="26" creationId="{44FBF642-45EE-4C7D-A53C-7CD2BE658FA9}"/>
          </ac:spMkLst>
        </pc:spChg>
        <pc:spChg chg="add del">
          <ac:chgData name="Thomas Stockhammer" userId="d699c028f8104923" providerId="LiveId" clId="{CD3A5474-D173-4824-8F63-9660D3E15B33}" dt="2018-09-21T16:54:00.445" v="5"/>
          <ac:spMkLst>
            <pc:docMk/>
            <pc:sldMk cId="0" sldId="256"/>
            <ac:spMk id="28" creationId="{DC004DDD-35F8-44A7-BADB-99B68752C55F}"/>
          </ac:spMkLst>
        </pc:spChg>
        <pc:spChg chg="add del">
          <ac:chgData name="Thomas Stockhammer" userId="d699c028f8104923" providerId="LiveId" clId="{CD3A5474-D173-4824-8F63-9660D3E15B33}" dt="2018-09-21T16:54:00.445" v="5"/>
          <ac:spMkLst>
            <pc:docMk/>
            <pc:sldMk cId="0" sldId="256"/>
            <ac:spMk id="29" creationId="{0EE8F4FA-B348-4299-B4AA-181DB406D70F}"/>
          </ac:spMkLst>
        </pc:spChg>
        <pc:spChg chg="add del">
          <ac:chgData name="Thomas Stockhammer" userId="d699c028f8104923" providerId="LiveId" clId="{CD3A5474-D173-4824-8F63-9660D3E15B33}" dt="2018-09-21T16:54:00.445" v="5"/>
          <ac:spMkLst>
            <pc:docMk/>
            <pc:sldMk cId="0" sldId="256"/>
            <ac:spMk id="32" creationId="{729999E1-CF6D-4DDB-9171-D22FDEB867E4}"/>
          </ac:spMkLst>
        </pc:spChg>
        <pc:spChg chg="add del mod">
          <ac:chgData name="Thomas Stockhammer" userId="d699c028f8104923" providerId="LiveId" clId="{CD3A5474-D173-4824-8F63-9660D3E15B33}" dt="2018-09-21T16:54:22.829" v="9"/>
          <ac:spMkLst>
            <pc:docMk/>
            <pc:sldMk cId="0" sldId="256"/>
            <ac:spMk id="36" creationId="{D522BBA9-218C-4C5F-A6DF-431E9B96F28A}"/>
          </ac:spMkLst>
        </pc:spChg>
        <pc:spChg chg="add del mod">
          <ac:chgData name="Thomas Stockhammer" userId="d699c028f8104923" providerId="LiveId" clId="{CD3A5474-D173-4824-8F63-9660D3E15B33}" dt="2018-09-21T16:54:22.829" v="9"/>
          <ac:spMkLst>
            <pc:docMk/>
            <pc:sldMk cId="0" sldId="256"/>
            <ac:spMk id="37" creationId="{EDA69CDE-FB90-443F-B0F7-E55C27D63EC9}"/>
          </ac:spMkLst>
        </pc:spChg>
        <pc:spChg chg="add del mod">
          <ac:chgData name="Thomas Stockhammer" userId="d699c028f8104923" providerId="LiveId" clId="{CD3A5474-D173-4824-8F63-9660D3E15B33}" dt="2018-09-21T16:54:22.829" v="9"/>
          <ac:spMkLst>
            <pc:docMk/>
            <pc:sldMk cId="0" sldId="256"/>
            <ac:spMk id="38" creationId="{651EA263-CE21-4D71-84BF-DB017D72D9A3}"/>
          </ac:spMkLst>
        </pc:spChg>
        <pc:spChg chg="add del mod">
          <ac:chgData name="Thomas Stockhammer" userId="d699c028f8104923" providerId="LiveId" clId="{CD3A5474-D173-4824-8F63-9660D3E15B33}" dt="2018-09-21T16:54:22.829" v="9"/>
          <ac:spMkLst>
            <pc:docMk/>
            <pc:sldMk cId="0" sldId="256"/>
            <ac:spMk id="39" creationId="{B6A4DB15-41AF-402D-8068-79980D790EF5}"/>
          </ac:spMkLst>
        </pc:spChg>
        <pc:spChg chg="add del mod">
          <ac:chgData name="Thomas Stockhammer" userId="d699c028f8104923" providerId="LiveId" clId="{CD3A5474-D173-4824-8F63-9660D3E15B33}" dt="2018-09-21T16:54:22.829" v="9"/>
          <ac:spMkLst>
            <pc:docMk/>
            <pc:sldMk cId="0" sldId="256"/>
            <ac:spMk id="42" creationId="{CEAEC7AA-19A6-4CEF-B27A-F36B3216F2A1}"/>
          </ac:spMkLst>
        </pc:spChg>
        <pc:spChg chg="add mod">
          <ac:chgData name="Thomas Stockhammer" userId="d699c028f8104923" providerId="LiveId" clId="{CD3A5474-D173-4824-8F63-9660D3E15B33}" dt="2018-09-21T16:54:45.121" v="13" actId="164"/>
          <ac:spMkLst>
            <pc:docMk/>
            <pc:sldMk cId="0" sldId="256"/>
            <ac:spMk id="46" creationId="{8B071464-BA2E-4CE5-AF52-A07C70090977}"/>
          </ac:spMkLst>
        </pc:spChg>
        <pc:spChg chg="add mod">
          <ac:chgData name="Thomas Stockhammer" userId="d699c028f8104923" providerId="LiveId" clId="{CD3A5474-D173-4824-8F63-9660D3E15B33}" dt="2018-09-21T16:54:45.121" v="13" actId="164"/>
          <ac:spMkLst>
            <pc:docMk/>
            <pc:sldMk cId="0" sldId="256"/>
            <ac:spMk id="47" creationId="{038B197B-6A0F-4847-AD50-784B91AE2638}"/>
          </ac:spMkLst>
        </pc:spChg>
        <pc:spChg chg="add mod">
          <ac:chgData name="Thomas Stockhammer" userId="d699c028f8104923" providerId="LiveId" clId="{CD3A5474-D173-4824-8F63-9660D3E15B33}" dt="2018-09-21T16:54:45.121" v="13" actId="164"/>
          <ac:spMkLst>
            <pc:docMk/>
            <pc:sldMk cId="0" sldId="256"/>
            <ac:spMk id="48" creationId="{5D937F3D-151A-4E22-9C1A-44748EA4D118}"/>
          </ac:spMkLst>
        </pc:spChg>
        <pc:spChg chg="add mod">
          <ac:chgData name="Thomas Stockhammer" userId="d699c028f8104923" providerId="LiveId" clId="{CD3A5474-D173-4824-8F63-9660D3E15B33}" dt="2018-09-21T16:54:45.121" v="13" actId="164"/>
          <ac:spMkLst>
            <pc:docMk/>
            <pc:sldMk cId="0" sldId="256"/>
            <ac:spMk id="49" creationId="{41174F6C-6E52-4761-A4D3-F22C65929009}"/>
          </ac:spMkLst>
        </pc:spChg>
        <pc:spChg chg="add mod">
          <ac:chgData name="Thomas Stockhammer" userId="d699c028f8104923" providerId="LiveId" clId="{CD3A5474-D173-4824-8F63-9660D3E15B33}" dt="2018-09-21T16:54:45.121" v="13" actId="164"/>
          <ac:spMkLst>
            <pc:docMk/>
            <pc:sldMk cId="0" sldId="256"/>
            <ac:spMk id="52" creationId="{182FEAF6-A10C-4E31-AD36-36B9FDA2BAA5}"/>
          </ac:spMkLst>
        </pc:spChg>
        <pc:spChg chg="mod topLvl">
          <ac:chgData name="Thomas Stockhammer" userId="d699c028f8104923" providerId="LiveId" clId="{CD3A5474-D173-4824-8F63-9660D3E15B33}" dt="2018-09-21T16:59:55.242" v="134" actId="1076"/>
          <ac:spMkLst>
            <pc:docMk/>
            <pc:sldMk cId="0" sldId="256"/>
            <ac:spMk id="57" creationId="{90D6C147-4B63-4B38-B5B3-3EDE76FB8037}"/>
          </ac:spMkLst>
        </pc:spChg>
        <pc:spChg chg="mod topLvl">
          <ac:chgData name="Thomas Stockhammer" userId="d699c028f8104923" providerId="LiveId" clId="{CD3A5474-D173-4824-8F63-9660D3E15B33}" dt="2018-09-21T16:59:55.242" v="134" actId="1076"/>
          <ac:spMkLst>
            <pc:docMk/>
            <pc:sldMk cId="0" sldId="256"/>
            <ac:spMk id="58" creationId="{621EF57E-E523-44F9-B900-6009A51A84A9}"/>
          </ac:spMkLst>
        </pc:spChg>
        <pc:spChg chg="mod topLvl">
          <ac:chgData name="Thomas Stockhammer" userId="d699c028f8104923" providerId="LiveId" clId="{CD3A5474-D173-4824-8F63-9660D3E15B33}" dt="2018-09-21T16:59:55.242" v="134" actId="1076"/>
          <ac:spMkLst>
            <pc:docMk/>
            <pc:sldMk cId="0" sldId="256"/>
            <ac:spMk id="59" creationId="{BF59C7A8-B9B1-413A-B272-4A6C8008F90C}"/>
          </ac:spMkLst>
        </pc:spChg>
        <pc:spChg chg="mod topLvl">
          <ac:chgData name="Thomas Stockhammer" userId="d699c028f8104923" providerId="LiveId" clId="{CD3A5474-D173-4824-8F63-9660D3E15B33}" dt="2018-09-21T16:59:55.242" v="134" actId="1076"/>
          <ac:spMkLst>
            <pc:docMk/>
            <pc:sldMk cId="0" sldId="256"/>
            <ac:spMk id="60" creationId="{89603E95-CBD1-4AF2-8488-F976579BA6EB}"/>
          </ac:spMkLst>
        </pc:spChg>
        <pc:spChg chg="mod topLvl">
          <ac:chgData name="Thomas Stockhammer" userId="d699c028f8104923" providerId="LiveId" clId="{CD3A5474-D173-4824-8F63-9660D3E15B33}" dt="2018-09-21T16:59:55.242" v="134" actId="1076"/>
          <ac:spMkLst>
            <pc:docMk/>
            <pc:sldMk cId="0" sldId="256"/>
            <ac:spMk id="63" creationId="{6BAF04C0-254B-4949-9A79-F3352D452DE2}"/>
          </ac:spMkLst>
        </pc:spChg>
        <pc:spChg chg="add mod">
          <ac:chgData name="Thomas Stockhammer" userId="d699c028f8104923" providerId="LiveId" clId="{CD3A5474-D173-4824-8F63-9660D3E15B33}" dt="2018-09-21T16:59:55.242" v="134" actId="1076"/>
          <ac:spMkLst>
            <pc:docMk/>
            <pc:sldMk cId="0" sldId="256"/>
            <ac:spMk id="67" creationId="{0F5E793A-B135-4FAC-A99E-FFFD38B389FD}"/>
          </ac:spMkLst>
        </pc:spChg>
        <pc:grpChg chg="add mod">
          <ac:chgData name="Thomas Stockhammer" userId="d699c028f8104923" providerId="LiveId" clId="{CD3A5474-D173-4824-8F63-9660D3E15B33}" dt="2018-09-21T16:54:20.399" v="8" actId="164"/>
          <ac:grpSpMkLst>
            <pc:docMk/>
            <pc:sldMk cId="0" sldId="256"/>
            <ac:grpSpMk id="2" creationId="{71CE8472-80E2-4863-85FC-201B6F2A5752}"/>
          </ac:grpSpMkLst>
        </pc:grpChg>
        <pc:grpChg chg="add del mod">
          <ac:chgData name="Thomas Stockhammer" userId="d699c028f8104923" providerId="LiveId" clId="{CD3A5474-D173-4824-8F63-9660D3E15B33}" dt="2018-09-21T16:55:19.862" v="18"/>
          <ac:grpSpMkLst>
            <pc:docMk/>
            <pc:sldMk cId="0" sldId="256"/>
            <ac:grpSpMk id="3" creationId="{B64291FD-DFFB-4E12-BD03-6741EF122BB0}"/>
          </ac:grpSpMkLst>
        </pc:grpChg>
        <pc:grpChg chg="add del mod">
          <ac:chgData name="Thomas Stockhammer" userId="d699c028f8104923" providerId="LiveId" clId="{CD3A5474-D173-4824-8F63-9660D3E15B33}" dt="2018-09-21T16:55:52.679" v="21" actId="165"/>
          <ac:grpSpMkLst>
            <pc:docMk/>
            <pc:sldMk cId="0" sldId="256"/>
            <ac:grpSpMk id="56" creationId="{759EC922-8A36-411F-B3DC-7A17F6CBC3CF}"/>
          </ac:grpSpMkLst>
        </pc:grpChg>
        <pc:cxnChg chg="del">
          <ac:chgData name="Thomas Stockhammer" userId="d699c028f8104923" providerId="LiveId" clId="{CD3A5474-D173-4824-8F63-9660D3E15B33}" dt="2018-09-21T16:53:23.540" v="0"/>
          <ac:cxnSpMkLst>
            <pc:docMk/>
            <pc:sldMk cId="0" sldId="256"/>
            <ac:cxnSpMk id="10" creationId="{00000000-0000-0000-0000-000000000000}"/>
          </ac:cxnSpMkLst>
        </pc:cxnChg>
        <pc:cxnChg chg="del">
          <ac:chgData name="Thomas Stockhammer" userId="d699c028f8104923" providerId="LiveId" clId="{CD3A5474-D173-4824-8F63-9660D3E15B33}" dt="2018-09-21T16:53:23.540" v="0"/>
          <ac:cxnSpMkLst>
            <pc:docMk/>
            <pc:sldMk cId="0" sldId="256"/>
            <ac:cxnSpMk id="11" creationId="{00000000-0000-0000-0000-000000000000}"/>
          </ac:cxnSpMkLst>
        </pc:cxnChg>
        <pc:cxnChg chg="del">
          <ac:chgData name="Thomas Stockhammer" userId="d699c028f8104923" providerId="LiveId" clId="{CD3A5474-D173-4824-8F63-9660D3E15B33}" dt="2018-09-21T16:53:23.540" v="0"/>
          <ac:cxnSpMkLst>
            <pc:docMk/>
            <pc:sldMk cId="0" sldId="256"/>
            <ac:cxnSpMk id="16" creationId="{00000000-0000-0000-0000-000000000000}"/>
          </ac:cxnSpMkLst>
        </pc:cxnChg>
        <pc:cxnChg chg="add del">
          <ac:chgData name="Thomas Stockhammer" userId="d699c028f8104923" providerId="LiveId" clId="{CD3A5474-D173-4824-8F63-9660D3E15B33}" dt="2018-09-21T16:53:49.629" v="3"/>
          <ac:cxnSpMkLst>
            <pc:docMk/>
            <pc:sldMk cId="0" sldId="256"/>
            <ac:cxnSpMk id="18" creationId="{475A18C8-163B-4B2D-BA2B-BCBE953BD823}"/>
          </ac:cxnSpMkLst>
        </pc:cxnChg>
        <pc:cxnChg chg="add del">
          <ac:chgData name="Thomas Stockhammer" userId="d699c028f8104923" providerId="LiveId" clId="{CD3A5474-D173-4824-8F63-9660D3E15B33}" dt="2018-09-21T16:53:49.629" v="3"/>
          <ac:cxnSpMkLst>
            <pc:docMk/>
            <pc:sldMk cId="0" sldId="256"/>
            <ac:cxnSpMk id="19" creationId="{62A1EB2E-CF5A-4862-B376-69AA66C68DA7}"/>
          </ac:cxnSpMkLst>
        </pc:cxnChg>
        <pc:cxnChg chg="del">
          <ac:chgData name="Thomas Stockhammer" userId="d699c028f8104923" providerId="LiveId" clId="{CD3A5474-D173-4824-8F63-9660D3E15B33}" dt="2018-09-21T16:53:23.540" v="0"/>
          <ac:cxnSpMkLst>
            <pc:docMk/>
            <pc:sldMk cId="0" sldId="256"/>
            <ac:cxnSpMk id="20" creationId="{00000000-0000-0000-0000-000000000000}"/>
          </ac:cxnSpMkLst>
        </pc:cxnChg>
        <pc:cxnChg chg="add del">
          <ac:chgData name="Thomas Stockhammer" userId="d699c028f8104923" providerId="LiveId" clId="{CD3A5474-D173-4824-8F63-9660D3E15B33}" dt="2018-09-21T16:53:49.629" v="3"/>
          <ac:cxnSpMkLst>
            <pc:docMk/>
            <pc:sldMk cId="0" sldId="256"/>
            <ac:cxnSpMk id="22" creationId="{558D0C52-09D3-4C26-9C98-C3459BA9681F}"/>
          </ac:cxnSpMkLst>
        </pc:cxnChg>
        <pc:cxnChg chg="add del">
          <ac:chgData name="Thomas Stockhammer" userId="d699c028f8104923" providerId="LiveId" clId="{CD3A5474-D173-4824-8F63-9660D3E15B33}" dt="2018-09-21T16:53:49.629" v="3"/>
          <ac:cxnSpMkLst>
            <pc:docMk/>
            <pc:sldMk cId="0" sldId="256"/>
            <ac:cxnSpMk id="23" creationId="{6D11CC98-C195-47DC-BDAF-E178BE225177}"/>
          </ac:cxnSpMkLst>
        </pc:cxnChg>
        <pc:cxnChg chg="add del">
          <ac:chgData name="Thomas Stockhammer" userId="d699c028f8104923" providerId="LiveId" clId="{CD3A5474-D173-4824-8F63-9660D3E15B33}" dt="2018-09-21T16:53:49.629" v="3"/>
          <ac:cxnSpMkLst>
            <pc:docMk/>
            <pc:sldMk cId="0" sldId="256"/>
            <ac:cxnSpMk id="24" creationId="{A4B9C219-2231-40A6-AE66-17D7CD0BECB3}"/>
          </ac:cxnSpMkLst>
        </pc:cxnChg>
        <pc:cxnChg chg="del">
          <ac:chgData name="Thomas Stockhammer" userId="d699c028f8104923" providerId="LiveId" clId="{CD3A5474-D173-4824-8F63-9660D3E15B33}" dt="2018-09-21T16:53:23.540" v="0"/>
          <ac:cxnSpMkLst>
            <pc:docMk/>
            <pc:sldMk cId="0" sldId="256"/>
            <ac:cxnSpMk id="27" creationId="{00000000-0000-0000-0000-000000000000}"/>
          </ac:cxnSpMkLst>
        </pc:cxnChg>
        <pc:cxnChg chg="add del">
          <ac:chgData name="Thomas Stockhammer" userId="d699c028f8104923" providerId="LiveId" clId="{CD3A5474-D173-4824-8F63-9660D3E15B33}" dt="2018-09-21T16:54:00.445" v="5"/>
          <ac:cxnSpMkLst>
            <pc:docMk/>
            <pc:sldMk cId="0" sldId="256"/>
            <ac:cxnSpMk id="30" creationId="{2A13A01A-AAD9-4A2C-B9AF-81DEE62BC256}"/>
          </ac:cxnSpMkLst>
        </pc:cxnChg>
        <pc:cxnChg chg="add del">
          <ac:chgData name="Thomas Stockhammer" userId="d699c028f8104923" providerId="LiveId" clId="{CD3A5474-D173-4824-8F63-9660D3E15B33}" dt="2018-09-21T16:54:00.445" v="5"/>
          <ac:cxnSpMkLst>
            <pc:docMk/>
            <pc:sldMk cId="0" sldId="256"/>
            <ac:cxnSpMk id="31" creationId="{3FF8B1DD-6DB0-442D-9375-AF3C298F3939}"/>
          </ac:cxnSpMkLst>
        </pc:cxnChg>
        <pc:cxnChg chg="add del">
          <ac:chgData name="Thomas Stockhammer" userId="d699c028f8104923" providerId="LiveId" clId="{CD3A5474-D173-4824-8F63-9660D3E15B33}" dt="2018-09-21T16:54:00.445" v="5"/>
          <ac:cxnSpMkLst>
            <pc:docMk/>
            <pc:sldMk cId="0" sldId="256"/>
            <ac:cxnSpMk id="33" creationId="{C15873E4-9FC1-4CC1-8A77-37FB9D50969B}"/>
          </ac:cxnSpMkLst>
        </pc:cxnChg>
        <pc:cxnChg chg="add del">
          <ac:chgData name="Thomas Stockhammer" userId="d699c028f8104923" providerId="LiveId" clId="{CD3A5474-D173-4824-8F63-9660D3E15B33}" dt="2018-09-21T16:54:00.445" v="5"/>
          <ac:cxnSpMkLst>
            <pc:docMk/>
            <pc:sldMk cId="0" sldId="256"/>
            <ac:cxnSpMk id="34" creationId="{54F9E559-53A9-40AE-A934-9D21750833B7}"/>
          </ac:cxnSpMkLst>
        </pc:cxnChg>
        <pc:cxnChg chg="add del">
          <ac:chgData name="Thomas Stockhammer" userId="d699c028f8104923" providerId="LiveId" clId="{CD3A5474-D173-4824-8F63-9660D3E15B33}" dt="2018-09-21T16:54:00.445" v="5"/>
          <ac:cxnSpMkLst>
            <pc:docMk/>
            <pc:sldMk cId="0" sldId="256"/>
            <ac:cxnSpMk id="35" creationId="{E2DF516A-1886-48E2-80FA-7250E7E441CB}"/>
          </ac:cxnSpMkLst>
        </pc:cxnChg>
        <pc:cxnChg chg="add del mod">
          <ac:chgData name="Thomas Stockhammer" userId="d699c028f8104923" providerId="LiveId" clId="{CD3A5474-D173-4824-8F63-9660D3E15B33}" dt="2018-09-21T16:54:22.829" v="9"/>
          <ac:cxnSpMkLst>
            <pc:docMk/>
            <pc:sldMk cId="0" sldId="256"/>
            <ac:cxnSpMk id="40" creationId="{F451D9B7-5100-435C-ABE1-CFF697F091D7}"/>
          </ac:cxnSpMkLst>
        </pc:cxnChg>
        <pc:cxnChg chg="add del mod">
          <ac:chgData name="Thomas Stockhammer" userId="d699c028f8104923" providerId="LiveId" clId="{CD3A5474-D173-4824-8F63-9660D3E15B33}" dt="2018-09-21T16:54:22.829" v="9"/>
          <ac:cxnSpMkLst>
            <pc:docMk/>
            <pc:sldMk cId="0" sldId="256"/>
            <ac:cxnSpMk id="41" creationId="{47D429D4-0569-4A86-AA2F-A929AC4BD783}"/>
          </ac:cxnSpMkLst>
        </pc:cxnChg>
        <pc:cxnChg chg="add del mod">
          <ac:chgData name="Thomas Stockhammer" userId="d699c028f8104923" providerId="LiveId" clId="{CD3A5474-D173-4824-8F63-9660D3E15B33}" dt="2018-09-21T16:54:22.829" v="9"/>
          <ac:cxnSpMkLst>
            <pc:docMk/>
            <pc:sldMk cId="0" sldId="256"/>
            <ac:cxnSpMk id="43" creationId="{E803FEDA-6F70-4C38-AE3D-73606B1DA985}"/>
          </ac:cxnSpMkLst>
        </pc:cxnChg>
        <pc:cxnChg chg="add del mod">
          <ac:chgData name="Thomas Stockhammer" userId="d699c028f8104923" providerId="LiveId" clId="{CD3A5474-D173-4824-8F63-9660D3E15B33}" dt="2018-09-21T16:54:22.829" v="9"/>
          <ac:cxnSpMkLst>
            <pc:docMk/>
            <pc:sldMk cId="0" sldId="256"/>
            <ac:cxnSpMk id="44" creationId="{2E96E673-E4E6-4ED7-98EA-2BF7E206DAA6}"/>
          </ac:cxnSpMkLst>
        </pc:cxnChg>
        <pc:cxnChg chg="add del mod">
          <ac:chgData name="Thomas Stockhammer" userId="d699c028f8104923" providerId="LiveId" clId="{CD3A5474-D173-4824-8F63-9660D3E15B33}" dt="2018-09-21T16:54:22.829" v="9"/>
          <ac:cxnSpMkLst>
            <pc:docMk/>
            <pc:sldMk cId="0" sldId="256"/>
            <ac:cxnSpMk id="45" creationId="{28AFCF63-7203-4A4D-9AC9-32FE48557D69}"/>
          </ac:cxnSpMkLst>
        </pc:cxnChg>
        <pc:cxnChg chg="add mod">
          <ac:chgData name="Thomas Stockhammer" userId="d699c028f8104923" providerId="LiveId" clId="{CD3A5474-D173-4824-8F63-9660D3E15B33}" dt="2018-09-21T16:54:45.121" v="13" actId="164"/>
          <ac:cxnSpMkLst>
            <pc:docMk/>
            <pc:sldMk cId="0" sldId="256"/>
            <ac:cxnSpMk id="50" creationId="{2F446BB1-973D-4FA2-BDCB-72BFAECF45FB}"/>
          </ac:cxnSpMkLst>
        </pc:cxnChg>
        <pc:cxnChg chg="add mod">
          <ac:chgData name="Thomas Stockhammer" userId="d699c028f8104923" providerId="LiveId" clId="{CD3A5474-D173-4824-8F63-9660D3E15B33}" dt="2018-09-21T16:54:45.121" v="13" actId="164"/>
          <ac:cxnSpMkLst>
            <pc:docMk/>
            <pc:sldMk cId="0" sldId="256"/>
            <ac:cxnSpMk id="51" creationId="{1FF0280E-3CE3-4D07-A3A5-5FD6974729A9}"/>
          </ac:cxnSpMkLst>
        </pc:cxnChg>
        <pc:cxnChg chg="add mod">
          <ac:chgData name="Thomas Stockhammer" userId="d699c028f8104923" providerId="LiveId" clId="{CD3A5474-D173-4824-8F63-9660D3E15B33}" dt="2018-09-21T16:54:45.121" v="13" actId="164"/>
          <ac:cxnSpMkLst>
            <pc:docMk/>
            <pc:sldMk cId="0" sldId="256"/>
            <ac:cxnSpMk id="53" creationId="{0A01BBE7-31E2-401D-9449-C2D9C0B89169}"/>
          </ac:cxnSpMkLst>
        </pc:cxnChg>
        <pc:cxnChg chg="add mod">
          <ac:chgData name="Thomas Stockhammer" userId="d699c028f8104923" providerId="LiveId" clId="{CD3A5474-D173-4824-8F63-9660D3E15B33}" dt="2018-09-21T16:54:45.121" v="13" actId="164"/>
          <ac:cxnSpMkLst>
            <pc:docMk/>
            <pc:sldMk cId="0" sldId="256"/>
            <ac:cxnSpMk id="54" creationId="{005E8D83-58F2-4758-9341-CA820B074CF2}"/>
          </ac:cxnSpMkLst>
        </pc:cxnChg>
        <pc:cxnChg chg="add mod">
          <ac:chgData name="Thomas Stockhammer" userId="d699c028f8104923" providerId="LiveId" clId="{CD3A5474-D173-4824-8F63-9660D3E15B33}" dt="2018-09-21T16:54:45.121" v="13" actId="164"/>
          <ac:cxnSpMkLst>
            <pc:docMk/>
            <pc:sldMk cId="0" sldId="256"/>
            <ac:cxnSpMk id="55" creationId="{4BA8C3D4-3302-4678-AEE8-BC3B903A8B56}"/>
          </ac:cxnSpMkLst>
        </pc:cxnChg>
        <pc:cxnChg chg="mod topLvl">
          <ac:chgData name="Thomas Stockhammer" userId="d699c028f8104923" providerId="LiveId" clId="{CD3A5474-D173-4824-8F63-9660D3E15B33}" dt="2018-09-21T16:59:55.242" v="134" actId="1076"/>
          <ac:cxnSpMkLst>
            <pc:docMk/>
            <pc:sldMk cId="0" sldId="256"/>
            <ac:cxnSpMk id="61" creationId="{F6C4E156-E7F7-4050-91E2-D7C10A2EE3E8}"/>
          </ac:cxnSpMkLst>
        </pc:cxnChg>
        <pc:cxnChg chg="mod topLvl">
          <ac:chgData name="Thomas Stockhammer" userId="d699c028f8104923" providerId="LiveId" clId="{CD3A5474-D173-4824-8F63-9660D3E15B33}" dt="2018-09-21T16:59:55.242" v="134" actId="1076"/>
          <ac:cxnSpMkLst>
            <pc:docMk/>
            <pc:sldMk cId="0" sldId="256"/>
            <ac:cxnSpMk id="62" creationId="{F414E0DB-5804-4609-84F4-0FC2DD6F2DEF}"/>
          </ac:cxnSpMkLst>
        </pc:cxnChg>
        <pc:cxnChg chg="mod topLvl">
          <ac:chgData name="Thomas Stockhammer" userId="d699c028f8104923" providerId="LiveId" clId="{CD3A5474-D173-4824-8F63-9660D3E15B33}" dt="2018-09-21T16:59:55.242" v="134" actId="1076"/>
          <ac:cxnSpMkLst>
            <pc:docMk/>
            <pc:sldMk cId="0" sldId="256"/>
            <ac:cxnSpMk id="64" creationId="{57149B8B-2372-43D4-9B88-4242A668F0A3}"/>
          </ac:cxnSpMkLst>
        </pc:cxnChg>
        <pc:cxnChg chg="del mod topLvl">
          <ac:chgData name="Thomas Stockhammer" userId="d699c028f8104923" providerId="LiveId" clId="{CD3A5474-D173-4824-8F63-9660D3E15B33}" dt="2018-09-21T16:58:14.199" v="95" actId="478"/>
          <ac:cxnSpMkLst>
            <pc:docMk/>
            <pc:sldMk cId="0" sldId="256"/>
            <ac:cxnSpMk id="65" creationId="{DD57C76D-66DF-460C-801D-E18BC1D7A133}"/>
          </ac:cxnSpMkLst>
        </pc:cxnChg>
        <pc:cxnChg chg="mod topLvl">
          <ac:chgData name="Thomas Stockhammer" userId="d699c028f8104923" providerId="LiveId" clId="{CD3A5474-D173-4824-8F63-9660D3E15B33}" dt="2018-09-21T16:59:55.242" v="134" actId="1076"/>
          <ac:cxnSpMkLst>
            <pc:docMk/>
            <pc:sldMk cId="0" sldId="256"/>
            <ac:cxnSpMk id="66" creationId="{EFFC4A03-8586-4C91-8EF4-B5EF7BE2F1D3}"/>
          </ac:cxnSpMkLst>
        </pc:cxnChg>
      </pc:sldChg>
      <pc:sldMasterChg chg="modSp modSldLayout">
        <pc:chgData name="Thomas Stockhammer" userId="d699c028f8104923" providerId="LiveId" clId="{CD3A5474-D173-4824-8F63-9660D3E15B33}" dt="2018-09-21T16:54:34.194" v="11"/>
        <pc:sldMasterMkLst>
          <pc:docMk/>
          <pc:sldMasterMk cId="0" sldId="2147483648"/>
        </pc:sldMasterMkLst>
        <pc:spChg chg="mod">
          <ac:chgData name="Thomas Stockhammer" userId="d699c028f8104923" providerId="LiveId" clId="{CD3A5474-D173-4824-8F63-9660D3E15B33}" dt="2018-09-21T16:54:34.194" v="11"/>
          <ac:spMkLst>
            <pc:docMk/>
            <pc:sldMasterMk cId="0" sldId="2147483648"/>
            <ac:spMk id="2" creationId="{00000000-0000-0000-0000-000000000000}"/>
          </ac:spMkLst>
        </pc:spChg>
        <pc:spChg chg="mod">
          <ac:chgData name="Thomas Stockhammer" userId="d699c028f8104923" providerId="LiveId" clId="{CD3A5474-D173-4824-8F63-9660D3E15B33}" dt="2018-09-21T16:54:34.194" v="11"/>
          <ac:spMkLst>
            <pc:docMk/>
            <pc:sldMasterMk cId="0" sldId="2147483648"/>
            <ac:spMk id="3" creationId="{00000000-0000-0000-0000-000000000000}"/>
          </ac:spMkLst>
        </pc:spChg>
        <pc:spChg chg="mod">
          <ac:chgData name="Thomas Stockhammer" userId="d699c028f8104923" providerId="LiveId" clId="{CD3A5474-D173-4824-8F63-9660D3E15B33}" dt="2018-09-21T16:54:34.194" v="11"/>
          <ac:spMkLst>
            <pc:docMk/>
            <pc:sldMasterMk cId="0" sldId="2147483648"/>
            <ac:spMk id="4" creationId="{00000000-0000-0000-0000-000000000000}"/>
          </ac:spMkLst>
        </pc:spChg>
        <pc:spChg chg="mod">
          <ac:chgData name="Thomas Stockhammer" userId="d699c028f8104923" providerId="LiveId" clId="{CD3A5474-D173-4824-8F63-9660D3E15B33}" dt="2018-09-21T16:54:34.194" v="11"/>
          <ac:spMkLst>
            <pc:docMk/>
            <pc:sldMasterMk cId="0" sldId="2147483648"/>
            <ac:spMk id="5" creationId="{00000000-0000-0000-0000-000000000000}"/>
          </ac:spMkLst>
        </pc:spChg>
        <pc:spChg chg="mod">
          <ac:chgData name="Thomas Stockhammer" userId="d699c028f8104923" providerId="LiveId" clId="{CD3A5474-D173-4824-8F63-9660D3E15B33}" dt="2018-09-21T16:54:34.194" v="11"/>
          <ac:spMkLst>
            <pc:docMk/>
            <pc:sldMasterMk cId="0" sldId="2147483648"/>
            <ac:spMk id="6" creationId="{00000000-0000-0000-0000-000000000000}"/>
          </ac:spMkLst>
        </pc:spChg>
        <pc:sldLayoutChg chg="modSp">
          <pc:chgData name="Thomas Stockhammer" userId="d699c028f8104923" providerId="LiveId" clId="{CD3A5474-D173-4824-8F63-9660D3E15B33}" dt="2018-09-21T16:54:34.194" v="11"/>
          <pc:sldLayoutMkLst>
            <pc:docMk/>
            <pc:sldMasterMk cId="0" sldId="2147483648"/>
            <pc:sldLayoutMk cId="0" sldId="2147483649"/>
          </pc:sldLayoutMkLst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49"/>
              <ac:spMk id="2" creationId="{00000000-0000-0000-0000-000000000000}"/>
            </ac:spMkLst>
          </pc:spChg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49"/>
              <ac:spMk id="3" creationId="{00000000-0000-0000-0000-000000000000}"/>
            </ac:spMkLst>
          </pc:spChg>
        </pc:sldLayoutChg>
        <pc:sldLayoutChg chg="modSp">
          <pc:chgData name="Thomas Stockhammer" userId="d699c028f8104923" providerId="LiveId" clId="{CD3A5474-D173-4824-8F63-9660D3E15B33}" dt="2018-09-21T16:54:34.194" v="11"/>
          <pc:sldLayoutMkLst>
            <pc:docMk/>
            <pc:sldMasterMk cId="0" sldId="2147483648"/>
            <pc:sldLayoutMk cId="0" sldId="2147483651"/>
          </pc:sldLayoutMkLst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1"/>
              <ac:spMk id="2" creationId="{00000000-0000-0000-0000-000000000000}"/>
            </ac:spMkLst>
          </pc:spChg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1"/>
              <ac:spMk id="3" creationId="{00000000-0000-0000-0000-000000000000}"/>
            </ac:spMkLst>
          </pc:spChg>
        </pc:sldLayoutChg>
        <pc:sldLayoutChg chg="modSp">
          <pc:chgData name="Thomas Stockhammer" userId="d699c028f8104923" providerId="LiveId" clId="{CD3A5474-D173-4824-8F63-9660D3E15B33}" dt="2018-09-21T16:54:34.194" v="11"/>
          <pc:sldLayoutMkLst>
            <pc:docMk/>
            <pc:sldMasterMk cId="0" sldId="2147483648"/>
            <pc:sldLayoutMk cId="0" sldId="2147483652"/>
          </pc:sldLayoutMkLst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2"/>
              <ac:spMk id="3" creationId="{00000000-0000-0000-0000-000000000000}"/>
            </ac:spMkLst>
          </pc:spChg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2"/>
              <ac:spMk id="4" creationId="{00000000-0000-0000-0000-000000000000}"/>
            </ac:spMkLst>
          </pc:spChg>
        </pc:sldLayoutChg>
        <pc:sldLayoutChg chg="modSp">
          <pc:chgData name="Thomas Stockhammer" userId="d699c028f8104923" providerId="LiveId" clId="{CD3A5474-D173-4824-8F63-9660D3E15B33}" dt="2018-09-21T16:54:34.194" v="11"/>
          <pc:sldLayoutMkLst>
            <pc:docMk/>
            <pc:sldMasterMk cId="0" sldId="2147483648"/>
            <pc:sldLayoutMk cId="0" sldId="2147483653"/>
          </pc:sldLayoutMkLst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3"/>
              <ac:spMk id="3" creationId="{00000000-0000-0000-0000-000000000000}"/>
            </ac:spMkLst>
          </pc:spChg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3"/>
              <ac:spMk id="4" creationId="{00000000-0000-0000-0000-000000000000}"/>
            </ac:spMkLst>
          </pc:spChg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3"/>
              <ac:spMk id="5" creationId="{00000000-0000-0000-0000-000000000000}"/>
            </ac:spMkLst>
          </pc:spChg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3"/>
              <ac:spMk id="6" creationId="{00000000-0000-0000-0000-000000000000}"/>
            </ac:spMkLst>
          </pc:spChg>
        </pc:sldLayoutChg>
        <pc:sldLayoutChg chg="modSp">
          <pc:chgData name="Thomas Stockhammer" userId="d699c028f8104923" providerId="LiveId" clId="{CD3A5474-D173-4824-8F63-9660D3E15B33}" dt="2018-09-21T16:54:34.194" v="11"/>
          <pc:sldLayoutMkLst>
            <pc:docMk/>
            <pc:sldMasterMk cId="0" sldId="2147483648"/>
            <pc:sldLayoutMk cId="0" sldId="2147483656"/>
          </pc:sldLayoutMkLst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6"/>
              <ac:spMk id="2" creationId="{00000000-0000-0000-0000-000000000000}"/>
            </ac:spMkLst>
          </pc:spChg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6"/>
              <ac:spMk id="3" creationId="{00000000-0000-0000-0000-000000000000}"/>
            </ac:spMkLst>
          </pc:spChg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6"/>
              <ac:spMk id="4" creationId="{00000000-0000-0000-0000-000000000000}"/>
            </ac:spMkLst>
          </pc:spChg>
        </pc:sldLayoutChg>
        <pc:sldLayoutChg chg="modSp">
          <pc:chgData name="Thomas Stockhammer" userId="d699c028f8104923" providerId="LiveId" clId="{CD3A5474-D173-4824-8F63-9660D3E15B33}" dt="2018-09-21T16:54:34.194" v="11"/>
          <pc:sldLayoutMkLst>
            <pc:docMk/>
            <pc:sldMasterMk cId="0" sldId="2147483648"/>
            <pc:sldLayoutMk cId="0" sldId="2147483657"/>
          </pc:sldLayoutMkLst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7"/>
              <ac:spMk id="2" creationId="{00000000-0000-0000-0000-000000000000}"/>
            </ac:spMkLst>
          </pc:spChg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7"/>
              <ac:spMk id="3" creationId="{00000000-0000-0000-0000-000000000000}"/>
            </ac:spMkLst>
          </pc:spChg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7"/>
              <ac:spMk id="4" creationId="{00000000-0000-0000-0000-000000000000}"/>
            </ac:spMkLst>
          </pc:spChg>
        </pc:sldLayoutChg>
        <pc:sldLayoutChg chg="modSp">
          <pc:chgData name="Thomas Stockhammer" userId="d699c028f8104923" providerId="LiveId" clId="{CD3A5474-D173-4824-8F63-9660D3E15B33}" dt="2018-09-21T16:54:34.194" v="11"/>
          <pc:sldLayoutMkLst>
            <pc:docMk/>
            <pc:sldMasterMk cId="0" sldId="2147483648"/>
            <pc:sldLayoutMk cId="0" sldId="2147483659"/>
          </pc:sldLayoutMkLst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9"/>
              <ac:spMk id="2" creationId="{00000000-0000-0000-0000-000000000000}"/>
            </ac:spMkLst>
          </pc:spChg>
          <pc:spChg chg="mod">
            <ac:chgData name="Thomas Stockhammer" userId="d699c028f8104923" providerId="LiveId" clId="{CD3A5474-D173-4824-8F63-9660D3E15B33}" dt="2018-09-21T16:54:34.194" v="11"/>
            <ac:spMkLst>
              <pc:docMk/>
              <pc:sldMasterMk cId="0" sldId="2147483648"/>
              <pc:sldLayoutMk cId="0" sldId="2147483659"/>
              <ac:spMk id="3" creationId="{00000000-0000-0000-0000-000000000000}"/>
            </ac:spMkLst>
          </pc:spChg>
        </pc:sldLayoutChg>
      </pc:sldMaster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F19D59-2B28-4D4B-8C68-148F22A9A0B7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23FB9A-B2D5-DE43-8965-2D979DFE0F3C}" type="slidenum">
              <a:rPr lang="de-DE" smtClean="0"/>
              <a:t>‹#›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140531" rtl="0" eaLnBrk="1" latinLnBrk="0" hangingPunct="1">
      <a:defRPr sz="2994" kern="1200">
        <a:solidFill>
          <a:schemeClr val="tx1"/>
        </a:solidFill>
        <a:latin typeface="+mn-lt"/>
        <a:ea typeface="+mn-ea"/>
        <a:cs typeface="+mn-cs"/>
      </a:defRPr>
    </a:lvl1pPr>
    <a:lvl2pPr marL="1140531" algn="l" defTabSz="1140531" rtl="0" eaLnBrk="1" latinLnBrk="0" hangingPunct="1">
      <a:defRPr sz="2994" kern="1200">
        <a:solidFill>
          <a:schemeClr val="tx1"/>
        </a:solidFill>
        <a:latin typeface="+mn-lt"/>
        <a:ea typeface="+mn-ea"/>
        <a:cs typeface="+mn-cs"/>
      </a:defRPr>
    </a:lvl2pPr>
    <a:lvl3pPr marL="2281062" algn="l" defTabSz="1140531" rtl="0" eaLnBrk="1" latinLnBrk="0" hangingPunct="1">
      <a:defRPr sz="2994" kern="1200">
        <a:solidFill>
          <a:schemeClr val="tx1"/>
        </a:solidFill>
        <a:latin typeface="+mn-lt"/>
        <a:ea typeface="+mn-ea"/>
        <a:cs typeface="+mn-cs"/>
      </a:defRPr>
    </a:lvl3pPr>
    <a:lvl4pPr marL="3421593" algn="l" defTabSz="1140531" rtl="0" eaLnBrk="1" latinLnBrk="0" hangingPunct="1">
      <a:defRPr sz="2994" kern="1200">
        <a:solidFill>
          <a:schemeClr val="tx1"/>
        </a:solidFill>
        <a:latin typeface="+mn-lt"/>
        <a:ea typeface="+mn-ea"/>
        <a:cs typeface="+mn-cs"/>
      </a:defRPr>
    </a:lvl4pPr>
    <a:lvl5pPr marL="4562124" algn="l" defTabSz="1140531" rtl="0" eaLnBrk="1" latinLnBrk="0" hangingPunct="1">
      <a:defRPr sz="2994" kern="1200">
        <a:solidFill>
          <a:schemeClr val="tx1"/>
        </a:solidFill>
        <a:latin typeface="+mn-lt"/>
        <a:ea typeface="+mn-ea"/>
        <a:cs typeface="+mn-cs"/>
      </a:defRPr>
    </a:lvl5pPr>
    <a:lvl6pPr marL="5702656" algn="l" defTabSz="1140531" rtl="0" eaLnBrk="1" latinLnBrk="0" hangingPunct="1">
      <a:defRPr sz="2994" kern="1200">
        <a:solidFill>
          <a:schemeClr val="tx1"/>
        </a:solidFill>
        <a:latin typeface="+mn-lt"/>
        <a:ea typeface="+mn-ea"/>
        <a:cs typeface="+mn-cs"/>
      </a:defRPr>
    </a:lvl6pPr>
    <a:lvl7pPr marL="6843187" algn="l" defTabSz="1140531" rtl="0" eaLnBrk="1" latinLnBrk="0" hangingPunct="1">
      <a:defRPr sz="2994" kern="1200">
        <a:solidFill>
          <a:schemeClr val="tx1"/>
        </a:solidFill>
        <a:latin typeface="+mn-lt"/>
        <a:ea typeface="+mn-ea"/>
        <a:cs typeface="+mn-cs"/>
      </a:defRPr>
    </a:lvl7pPr>
    <a:lvl8pPr marL="7983718" algn="l" defTabSz="1140531" rtl="0" eaLnBrk="1" latinLnBrk="0" hangingPunct="1">
      <a:defRPr sz="2994" kern="1200">
        <a:solidFill>
          <a:schemeClr val="tx1"/>
        </a:solidFill>
        <a:latin typeface="+mn-lt"/>
        <a:ea typeface="+mn-ea"/>
        <a:cs typeface="+mn-cs"/>
      </a:defRPr>
    </a:lvl8pPr>
    <a:lvl9pPr marL="9124249" algn="l" defTabSz="1140531" rtl="0" eaLnBrk="1" latinLnBrk="0" hangingPunct="1">
      <a:defRPr sz="299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952500" y="685800"/>
            <a:ext cx="4953000" cy="3429000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23FB9A-B2D5-DE43-8965-2D979DFE0F3C}" type="slidenum">
              <a:rPr lang="de-DE" smtClean="0"/>
              <a:t>1</a:t>
            </a:fld>
            <a:endParaRPr lang="de-DE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42953" y="2130427"/>
            <a:ext cx="8420101" cy="1470024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485901" y="3886199"/>
            <a:ext cx="6934200" cy="175260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920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840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5760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7680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9601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1521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3441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53619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181853" y="274647"/>
            <a:ext cx="2228851" cy="5851526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95304" y="274647"/>
            <a:ext cx="6521449" cy="5851526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2509" y="4406908"/>
            <a:ext cx="8420101" cy="1362074"/>
          </a:xfrm>
        </p:spPr>
        <p:txBody>
          <a:bodyPr anchor="t"/>
          <a:lstStyle>
            <a:lvl1pPr algn="l">
              <a:defRPr sz="1680" b="1" cap="all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2509" y="2906712"/>
            <a:ext cx="8420101" cy="1500188"/>
          </a:xfrm>
        </p:spPr>
        <p:txBody>
          <a:bodyPr anchor="b"/>
          <a:lstStyle>
            <a:lvl1pPr marL="0" indent="0">
              <a:buNone/>
              <a:defRPr sz="840">
                <a:solidFill>
                  <a:schemeClr val="tx1">
                    <a:tint val="75000"/>
                  </a:schemeClr>
                </a:solidFill>
              </a:defRPr>
            </a:lvl1pPr>
            <a:lvl2pPr marL="192024" indent="0">
              <a:buNone/>
              <a:defRPr sz="756">
                <a:solidFill>
                  <a:schemeClr val="tx1">
                    <a:tint val="75000"/>
                  </a:schemeClr>
                </a:solidFill>
              </a:defRPr>
            </a:lvl2pPr>
            <a:lvl3pPr marL="384048" indent="0">
              <a:buNone/>
              <a:defRPr sz="672">
                <a:solidFill>
                  <a:schemeClr val="tx1">
                    <a:tint val="75000"/>
                  </a:schemeClr>
                </a:solidFill>
              </a:defRPr>
            </a:lvl3pPr>
            <a:lvl4pPr marL="576072" indent="0">
              <a:buNone/>
              <a:defRPr sz="588">
                <a:solidFill>
                  <a:schemeClr val="tx1">
                    <a:tint val="75000"/>
                  </a:schemeClr>
                </a:solidFill>
              </a:defRPr>
            </a:lvl4pPr>
            <a:lvl5pPr marL="768096" indent="0">
              <a:buNone/>
              <a:defRPr sz="588">
                <a:solidFill>
                  <a:schemeClr val="tx1">
                    <a:tint val="75000"/>
                  </a:schemeClr>
                </a:solidFill>
              </a:defRPr>
            </a:lvl5pPr>
            <a:lvl6pPr marL="960120" indent="0">
              <a:buNone/>
              <a:defRPr sz="588">
                <a:solidFill>
                  <a:schemeClr val="tx1">
                    <a:tint val="75000"/>
                  </a:schemeClr>
                </a:solidFill>
              </a:defRPr>
            </a:lvl6pPr>
            <a:lvl7pPr marL="1152144" indent="0">
              <a:buNone/>
              <a:defRPr sz="588">
                <a:solidFill>
                  <a:schemeClr val="tx1">
                    <a:tint val="75000"/>
                  </a:schemeClr>
                </a:solidFill>
              </a:defRPr>
            </a:lvl7pPr>
            <a:lvl8pPr marL="1344168" indent="0">
              <a:buNone/>
              <a:defRPr sz="588">
                <a:solidFill>
                  <a:schemeClr val="tx1">
                    <a:tint val="75000"/>
                  </a:schemeClr>
                </a:solidFill>
              </a:defRPr>
            </a:lvl8pPr>
            <a:lvl9pPr marL="1536192" indent="0">
              <a:buNone/>
              <a:defRPr sz="588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95300" y="1600209"/>
            <a:ext cx="4375150" cy="4525962"/>
          </a:xfrm>
        </p:spPr>
        <p:txBody>
          <a:bodyPr/>
          <a:lstStyle>
            <a:lvl1pPr>
              <a:defRPr sz="1176"/>
            </a:lvl1pPr>
            <a:lvl2pPr>
              <a:defRPr sz="1008"/>
            </a:lvl2pPr>
            <a:lvl3pPr>
              <a:defRPr sz="840"/>
            </a:lvl3pPr>
            <a:lvl4pPr>
              <a:defRPr sz="756"/>
            </a:lvl4pPr>
            <a:lvl5pPr>
              <a:defRPr sz="756"/>
            </a:lvl5pPr>
            <a:lvl6pPr>
              <a:defRPr sz="756"/>
            </a:lvl6pPr>
            <a:lvl7pPr>
              <a:defRPr sz="756"/>
            </a:lvl7pPr>
            <a:lvl8pPr>
              <a:defRPr sz="756"/>
            </a:lvl8pPr>
            <a:lvl9pPr>
              <a:defRPr sz="756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035550" y="1600209"/>
            <a:ext cx="4375150" cy="4525962"/>
          </a:xfrm>
        </p:spPr>
        <p:txBody>
          <a:bodyPr/>
          <a:lstStyle>
            <a:lvl1pPr>
              <a:defRPr sz="1176"/>
            </a:lvl1pPr>
            <a:lvl2pPr>
              <a:defRPr sz="1008"/>
            </a:lvl2pPr>
            <a:lvl3pPr>
              <a:defRPr sz="840"/>
            </a:lvl3pPr>
            <a:lvl4pPr>
              <a:defRPr sz="756"/>
            </a:lvl4pPr>
            <a:lvl5pPr>
              <a:defRPr sz="756"/>
            </a:lvl5pPr>
            <a:lvl6pPr>
              <a:defRPr sz="756"/>
            </a:lvl6pPr>
            <a:lvl7pPr>
              <a:defRPr sz="756"/>
            </a:lvl7pPr>
            <a:lvl8pPr>
              <a:defRPr sz="756"/>
            </a:lvl8pPr>
            <a:lvl9pPr>
              <a:defRPr sz="756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3" y="1535121"/>
            <a:ext cx="4376871" cy="639762"/>
          </a:xfrm>
        </p:spPr>
        <p:txBody>
          <a:bodyPr anchor="b"/>
          <a:lstStyle>
            <a:lvl1pPr marL="0" indent="0">
              <a:buNone/>
              <a:defRPr sz="1008" b="1"/>
            </a:lvl1pPr>
            <a:lvl2pPr marL="192024" indent="0">
              <a:buNone/>
              <a:defRPr sz="840" b="1"/>
            </a:lvl2pPr>
            <a:lvl3pPr marL="384048" indent="0">
              <a:buNone/>
              <a:defRPr sz="756" b="1"/>
            </a:lvl3pPr>
            <a:lvl4pPr marL="576072" indent="0">
              <a:buNone/>
              <a:defRPr sz="672" b="1"/>
            </a:lvl4pPr>
            <a:lvl5pPr marL="768096" indent="0">
              <a:buNone/>
              <a:defRPr sz="672" b="1"/>
            </a:lvl5pPr>
            <a:lvl6pPr marL="960120" indent="0">
              <a:buNone/>
              <a:defRPr sz="672" b="1"/>
            </a:lvl6pPr>
            <a:lvl7pPr marL="1152144" indent="0">
              <a:buNone/>
              <a:defRPr sz="672" b="1"/>
            </a:lvl7pPr>
            <a:lvl8pPr marL="1344168" indent="0">
              <a:buNone/>
              <a:defRPr sz="672" b="1"/>
            </a:lvl8pPr>
            <a:lvl9pPr marL="1536192" indent="0">
              <a:buNone/>
              <a:defRPr sz="672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95303" y="2174881"/>
            <a:ext cx="4376871" cy="3951288"/>
          </a:xfrm>
        </p:spPr>
        <p:txBody>
          <a:bodyPr/>
          <a:lstStyle>
            <a:lvl1pPr>
              <a:defRPr sz="1008"/>
            </a:lvl1pPr>
            <a:lvl2pPr>
              <a:defRPr sz="840"/>
            </a:lvl2pPr>
            <a:lvl3pPr>
              <a:defRPr sz="756"/>
            </a:lvl3pPr>
            <a:lvl4pPr>
              <a:defRPr sz="672"/>
            </a:lvl4pPr>
            <a:lvl5pPr>
              <a:defRPr sz="672"/>
            </a:lvl5pPr>
            <a:lvl6pPr>
              <a:defRPr sz="672"/>
            </a:lvl6pPr>
            <a:lvl7pPr>
              <a:defRPr sz="672"/>
            </a:lvl7pPr>
            <a:lvl8pPr>
              <a:defRPr sz="672"/>
            </a:lvl8pPr>
            <a:lvl9pPr>
              <a:defRPr sz="672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032115" y="1535121"/>
            <a:ext cx="4378589" cy="639762"/>
          </a:xfrm>
        </p:spPr>
        <p:txBody>
          <a:bodyPr anchor="b"/>
          <a:lstStyle>
            <a:lvl1pPr marL="0" indent="0">
              <a:buNone/>
              <a:defRPr sz="1008" b="1"/>
            </a:lvl1pPr>
            <a:lvl2pPr marL="192024" indent="0">
              <a:buNone/>
              <a:defRPr sz="840" b="1"/>
            </a:lvl2pPr>
            <a:lvl3pPr marL="384048" indent="0">
              <a:buNone/>
              <a:defRPr sz="756" b="1"/>
            </a:lvl3pPr>
            <a:lvl4pPr marL="576072" indent="0">
              <a:buNone/>
              <a:defRPr sz="672" b="1"/>
            </a:lvl4pPr>
            <a:lvl5pPr marL="768096" indent="0">
              <a:buNone/>
              <a:defRPr sz="672" b="1"/>
            </a:lvl5pPr>
            <a:lvl6pPr marL="960120" indent="0">
              <a:buNone/>
              <a:defRPr sz="672" b="1"/>
            </a:lvl6pPr>
            <a:lvl7pPr marL="1152144" indent="0">
              <a:buNone/>
              <a:defRPr sz="672" b="1"/>
            </a:lvl7pPr>
            <a:lvl8pPr marL="1344168" indent="0">
              <a:buNone/>
              <a:defRPr sz="672" b="1"/>
            </a:lvl8pPr>
            <a:lvl9pPr marL="1536192" indent="0">
              <a:buNone/>
              <a:defRPr sz="672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032115" y="2174881"/>
            <a:ext cx="4378589" cy="3951288"/>
          </a:xfrm>
        </p:spPr>
        <p:txBody>
          <a:bodyPr/>
          <a:lstStyle>
            <a:lvl1pPr>
              <a:defRPr sz="1008"/>
            </a:lvl1pPr>
            <a:lvl2pPr>
              <a:defRPr sz="840"/>
            </a:lvl2pPr>
            <a:lvl3pPr>
              <a:defRPr sz="756"/>
            </a:lvl3pPr>
            <a:lvl4pPr>
              <a:defRPr sz="672"/>
            </a:lvl4pPr>
            <a:lvl5pPr>
              <a:defRPr sz="672"/>
            </a:lvl5pPr>
            <a:lvl6pPr>
              <a:defRPr sz="672"/>
            </a:lvl6pPr>
            <a:lvl7pPr>
              <a:defRPr sz="672"/>
            </a:lvl7pPr>
            <a:lvl8pPr>
              <a:defRPr sz="672"/>
            </a:lvl8pPr>
            <a:lvl9pPr>
              <a:defRPr sz="672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6" y="273059"/>
            <a:ext cx="3259005" cy="1162049"/>
          </a:xfrm>
        </p:spPr>
        <p:txBody>
          <a:bodyPr anchor="b"/>
          <a:lstStyle>
            <a:lvl1pPr algn="l">
              <a:defRPr sz="840" b="1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30" cy="5853114"/>
          </a:xfrm>
        </p:spPr>
        <p:txBody>
          <a:bodyPr/>
          <a:lstStyle>
            <a:lvl1pPr>
              <a:defRPr sz="1344"/>
            </a:lvl1pPr>
            <a:lvl2pPr>
              <a:defRPr sz="1176"/>
            </a:lvl2pPr>
            <a:lvl3pPr>
              <a:defRPr sz="1008"/>
            </a:lvl3pPr>
            <a:lvl4pPr>
              <a:defRPr sz="840"/>
            </a:lvl4pPr>
            <a:lvl5pPr>
              <a:defRPr sz="840"/>
            </a:lvl5pPr>
            <a:lvl6pPr>
              <a:defRPr sz="840"/>
            </a:lvl6pPr>
            <a:lvl7pPr>
              <a:defRPr sz="840"/>
            </a:lvl7pPr>
            <a:lvl8pPr>
              <a:defRPr sz="840"/>
            </a:lvl8pPr>
            <a:lvl9pPr>
              <a:defRPr sz="84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6" y="1435100"/>
            <a:ext cx="3259005" cy="4691063"/>
          </a:xfrm>
        </p:spPr>
        <p:txBody>
          <a:bodyPr/>
          <a:lstStyle>
            <a:lvl1pPr marL="0" indent="0">
              <a:buNone/>
              <a:defRPr sz="588"/>
            </a:lvl1pPr>
            <a:lvl2pPr marL="192024" indent="0">
              <a:buNone/>
              <a:defRPr sz="504"/>
            </a:lvl2pPr>
            <a:lvl3pPr marL="384048" indent="0">
              <a:buNone/>
              <a:defRPr sz="420"/>
            </a:lvl3pPr>
            <a:lvl4pPr marL="576072" indent="0">
              <a:buNone/>
              <a:defRPr sz="378"/>
            </a:lvl4pPr>
            <a:lvl5pPr marL="768096" indent="0">
              <a:buNone/>
              <a:defRPr sz="378"/>
            </a:lvl5pPr>
            <a:lvl6pPr marL="960120" indent="0">
              <a:buNone/>
              <a:defRPr sz="378"/>
            </a:lvl6pPr>
            <a:lvl7pPr marL="1152144" indent="0">
              <a:buNone/>
              <a:defRPr sz="378"/>
            </a:lvl7pPr>
            <a:lvl8pPr marL="1344168" indent="0">
              <a:buNone/>
              <a:defRPr sz="378"/>
            </a:lvl8pPr>
            <a:lvl9pPr marL="1536192" indent="0">
              <a:buNone/>
              <a:defRPr sz="378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41646" y="4800609"/>
            <a:ext cx="5943601" cy="566737"/>
          </a:xfrm>
        </p:spPr>
        <p:txBody>
          <a:bodyPr anchor="b"/>
          <a:lstStyle>
            <a:lvl1pPr algn="l">
              <a:defRPr sz="840" b="1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941646" y="612784"/>
            <a:ext cx="5943601" cy="4114800"/>
          </a:xfrm>
        </p:spPr>
        <p:txBody>
          <a:bodyPr/>
          <a:lstStyle>
            <a:lvl1pPr marL="0" indent="0">
              <a:buNone/>
              <a:defRPr sz="1344"/>
            </a:lvl1pPr>
            <a:lvl2pPr marL="192024" indent="0">
              <a:buNone/>
              <a:defRPr sz="1176"/>
            </a:lvl2pPr>
            <a:lvl3pPr marL="384048" indent="0">
              <a:buNone/>
              <a:defRPr sz="1008"/>
            </a:lvl3pPr>
            <a:lvl4pPr marL="576072" indent="0">
              <a:buNone/>
              <a:defRPr sz="840"/>
            </a:lvl4pPr>
            <a:lvl5pPr marL="768096" indent="0">
              <a:buNone/>
              <a:defRPr sz="840"/>
            </a:lvl5pPr>
            <a:lvl6pPr marL="960120" indent="0">
              <a:buNone/>
              <a:defRPr sz="840"/>
            </a:lvl6pPr>
            <a:lvl7pPr marL="1152144" indent="0">
              <a:buNone/>
              <a:defRPr sz="840"/>
            </a:lvl7pPr>
            <a:lvl8pPr marL="1344168" indent="0">
              <a:buNone/>
              <a:defRPr sz="840"/>
            </a:lvl8pPr>
            <a:lvl9pPr marL="1536192" indent="0">
              <a:buNone/>
              <a:defRPr sz="84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941646" y="5367338"/>
            <a:ext cx="5943601" cy="804863"/>
          </a:xfrm>
        </p:spPr>
        <p:txBody>
          <a:bodyPr/>
          <a:lstStyle>
            <a:lvl1pPr marL="0" indent="0">
              <a:buNone/>
              <a:defRPr sz="588"/>
            </a:lvl1pPr>
            <a:lvl2pPr marL="192024" indent="0">
              <a:buNone/>
              <a:defRPr sz="504"/>
            </a:lvl2pPr>
            <a:lvl3pPr marL="384048" indent="0">
              <a:buNone/>
              <a:defRPr sz="420"/>
            </a:lvl3pPr>
            <a:lvl4pPr marL="576072" indent="0">
              <a:buNone/>
              <a:defRPr sz="378"/>
            </a:lvl4pPr>
            <a:lvl5pPr marL="768096" indent="0">
              <a:buNone/>
              <a:defRPr sz="378"/>
            </a:lvl5pPr>
            <a:lvl6pPr marL="960120" indent="0">
              <a:buNone/>
              <a:defRPr sz="378"/>
            </a:lvl6pPr>
            <a:lvl7pPr marL="1152144" indent="0">
              <a:buNone/>
              <a:defRPr sz="378"/>
            </a:lvl7pPr>
            <a:lvl8pPr marL="1344168" indent="0">
              <a:buNone/>
              <a:defRPr sz="378"/>
            </a:lvl8pPr>
            <a:lvl9pPr marL="1536192" indent="0">
              <a:buNone/>
              <a:defRPr sz="378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95303" y="274639"/>
            <a:ext cx="8915401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3" y="1600209"/>
            <a:ext cx="8915401" cy="4525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95300" y="6356360"/>
            <a:ext cx="2311400" cy="36512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0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E54EFD-A085-BE4B-94DA-784B2F0D0606}" type="datetimeFigureOut">
              <a:rPr lang="de-DE" smtClean="0"/>
              <a:t>21.09.2018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384551" y="6356360"/>
            <a:ext cx="3136901" cy="36512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0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7099300" y="6356360"/>
            <a:ext cx="2311400" cy="36512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0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E21CB6-BC8C-CE4F-AD41-80AF134A267B}" type="slidenum">
              <a:rPr lang="de-DE" smtClean="0"/>
              <a:t>‹#›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92024" rtl="0" eaLnBrk="1" latinLnBrk="0" hangingPunct="1">
        <a:spcBef>
          <a:spcPct val="0"/>
        </a:spcBef>
        <a:buNone/>
        <a:defRPr sz="184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4018" indent="-144018" algn="l" defTabSz="192024" rtl="0" eaLnBrk="1" latinLnBrk="0" hangingPunct="1">
        <a:spcBef>
          <a:spcPct val="20000"/>
        </a:spcBef>
        <a:buFont typeface="Arial"/>
        <a:buChar char="•"/>
        <a:defRPr sz="1344" kern="1200">
          <a:solidFill>
            <a:schemeClr val="tx1"/>
          </a:solidFill>
          <a:latin typeface="+mn-lt"/>
          <a:ea typeface="+mn-ea"/>
          <a:cs typeface="+mn-cs"/>
        </a:defRPr>
      </a:lvl1pPr>
      <a:lvl2pPr marL="312039" indent="-120015" algn="l" defTabSz="192024" rtl="0" eaLnBrk="1" latinLnBrk="0" hangingPunct="1">
        <a:spcBef>
          <a:spcPct val="20000"/>
        </a:spcBef>
        <a:buFont typeface="Arial"/>
        <a:buChar char="–"/>
        <a:defRPr sz="1176" kern="1200">
          <a:solidFill>
            <a:schemeClr val="tx1"/>
          </a:solidFill>
          <a:latin typeface="+mn-lt"/>
          <a:ea typeface="+mn-ea"/>
          <a:cs typeface="+mn-cs"/>
        </a:defRPr>
      </a:lvl2pPr>
      <a:lvl3pPr marL="480060" indent="-96012" algn="l" defTabSz="192024" rtl="0" eaLnBrk="1" latinLnBrk="0" hangingPunct="1">
        <a:spcBef>
          <a:spcPct val="20000"/>
        </a:spcBef>
        <a:buFont typeface="Arial"/>
        <a:buChar char="•"/>
        <a:defRPr sz="1008" kern="1200">
          <a:solidFill>
            <a:schemeClr val="tx1"/>
          </a:solidFill>
          <a:latin typeface="+mn-lt"/>
          <a:ea typeface="+mn-ea"/>
          <a:cs typeface="+mn-cs"/>
        </a:defRPr>
      </a:lvl3pPr>
      <a:lvl4pPr marL="672084" indent="-96012" algn="l" defTabSz="192024" rtl="0" eaLnBrk="1" latinLnBrk="0" hangingPunct="1">
        <a:spcBef>
          <a:spcPct val="20000"/>
        </a:spcBef>
        <a:buFont typeface="Arial"/>
        <a:buChar char="–"/>
        <a:defRPr sz="840" kern="1200">
          <a:solidFill>
            <a:schemeClr val="tx1"/>
          </a:solidFill>
          <a:latin typeface="+mn-lt"/>
          <a:ea typeface="+mn-ea"/>
          <a:cs typeface="+mn-cs"/>
        </a:defRPr>
      </a:lvl4pPr>
      <a:lvl5pPr marL="864108" indent="-96012" algn="l" defTabSz="192024" rtl="0" eaLnBrk="1" latinLnBrk="0" hangingPunct="1">
        <a:spcBef>
          <a:spcPct val="20000"/>
        </a:spcBef>
        <a:buFont typeface="Arial"/>
        <a:buChar char="»"/>
        <a:defRPr sz="840" kern="1200">
          <a:solidFill>
            <a:schemeClr val="tx1"/>
          </a:solidFill>
          <a:latin typeface="+mn-lt"/>
          <a:ea typeface="+mn-ea"/>
          <a:cs typeface="+mn-cs"/>
        </a:defRPr>
      </a:lvl5pPr>
      <a:lvl6pPr marL="1056132" indent="-96012" algn="l" defTabSz="192024" rtl="0" eaLnBrk="1" latinLnBrk="0" hangingPunct="1">
        <a:spcBef>
          <a:spcPct val="20000"/>
        </a:spcBef>
        <a:buFont typeface="Arial"/>
        <a:buChar char="•"/>
        <a:defRPr sz="840" kern="1200">
          <a:solidFill>
            <a:schemeClr val="tx1"/>
          </a:solidFill>
          <a:latin typeface="+mn-lt"/>
          <a:ea typeface="+mn-ea"/>
          <a:cs typeface="+mn-cs"/>
        </a:defRPr>
      </a:lvl6pPr>
      <a:lvl7pPr marL="1248156" indent="-96012" algn="l" defTabSz="192024" rtl="0" eaLnBrk="1" latinLnBrk="0" hangingPunct="1">
        <a:spcBef>
          <a:spcPct val="20000"/>
        </a:spcBef>
        <a:buFont typeface="Arial"/>
        <a:buChar char="•"/>
        <a:defRPr sz="840" kern="1200">
          <a:solidFill>
            <a:schemeClr val="tx1"/>
          </a:solidFill>
          <a:latin typeface="+mn-lt"/>
          <a:ea typeface="+mn-ea"/>
          <a:cs typeface="+mn-cs"/>
        </a:defRPr>
      </a:lvl7pPr>
      <a:lvl8pPr marL="1440180" indent="-96012" algn="l" defTabSz="192024" rtl="0" eaLnBrk="1" latinLnBrk="0" hangingPunct="1">
        <a:spcBef>
          <a:spcPct val="20000"/>
        </a:spcBef>
        <a:buFont typeface="Arial"/>
        <a:buChar char="•"/>
        <a:defRPr sz="840" kern="1200">
          <a:solidFill>
            <a:schemeClr val="tx1"/>
          </a:solidFill>
          <a:latin typeface="+mn-lt"/>
          <a:ea typeface="+mn-ea"/>
          <a:cs typeface="+mn-cs"/>
        </a:defRPr>
      </a:lvl8pPr>
      <a:lvl9pPr marL="1632204" indent="-96012" algn="l" defTabSz="192024" rtl="0" eaLnBrk="1" latinLnBrk="0" hangingPunct="1">
        <a:spcBef>
          <a:spcPct val="20000"/>
        </a:spcBef>
        <a:buFont typeface="Arial"/>
        <a:buChar char="•"/>
        <a:defRPr sz="8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192024" rtl="0" eaLnBrk="1" latinLnBrk="0" hangingPunct="1">
        <a:defRPr sz="756" kern="1200">
          <a:solidFill>
            <a:schemeClr val="tx1"/>
          </a:solidFill>
          <a:latin typeface="+mn-lt"/>
          <a:ea typeface="+mn-ea"/>
          <a:cs typeface="+mn-cs"/>
        </a:defRPr>
      </a:lvl1pPr>
      <a:lvl2pPr marL="192024" algn="l" defTabSz="192024" rtl="0" eaLnBrk="1" latinLnBrk="0" hangingPunct="1">
        <a:defRPr sz="756" kern="1200">
          <a:solidFill>
            <a:schemeClr val="tx1"/>
          </a:solidFill>
          <a:latin typeface="+mn-lt"/>
          <a:ea typeface="+mn-ea"/>
          <a:cs typeface="+mn-cs"/>
        </a:defRPr>
      </a:lvl2pPr>
      <a:lvl3pPr marL="384048" algn="l" defTabSz="192024" rtl="0" eaLnBrk="1" latinLnBrk="0" hangingPunct="1">
        <a:defRPr sz="756" kern="1200">
          <a:solidFill>
            <a:schemeClr val="tx1"/>
          </a:solidFill>
          <a:latin typeface="+mn-lt"/>
          <a:ea typeface="+mn-ea"/>
          <a:cs typeface="+mn-cs"/>
        </a:defRPr>
      </a:lvl3pPr>
      <a:lvl4pPr marL="576072" algn="l" defTabSz="192024" rtl="0" eaLnBrk="1" latinLnBrk="0" hangingPunct="1">
        <a:defRPr sz="756" kern="1200">
          <a:solidFill>
            <a:schemeClr val="tx1"/>
          </a:solidFill>
          <a:latin typeface="+mn-lt"/>
          <a:ea typeface="+mn-ea"/>
          <a:cs typeface="+mn-cs"/>
        </a:defRPr>
      </a:lvl4pPr>
      <a:lvl5pPr marL="768096" algn="l" defTabSz="192024" rtl="0" eaLnBrk="1" latinLnBrk="0" hangingPunct="1">
        <a:defRPr sz="756" kern="1200">
          <a:solidFill>
            <a:schemeClr val="tx1"/>
          </a:solidFill>
          <a:latin typeface="+mn-lt"/>
          <a:ea typeface="+mn-ea"/>
          <a:cs typeface="+mn-cs"/>
        </a:defRPr>
      </a:lvl5pPr>
      <a:lvl6pPr marL="960120" algn="l" defTabSz="192024" rtl="0" eaLnBrk="1" latinLnBrk="0" hangingPunct="1">
        <a:defRPr sz="756" kern="1200">
          <a:solidFill>
            <a:schemeClr val="tx1"/>
          </a:solidFill>
          <a:latin typeface="+mn-lt"/>
          <a:ea typeface="+mn-ea"/>
          <a:cs typeface="+mn-cs"/>
        </a:defRPr>
      </a:lvl6pPr>
      <a:lvl7pPr marL="1152144" algn="l" defTabSz="192024" rtl="0" eaLnBrk="1" latinLnBrk="0" hangingPunct="1">
        <a:defRPr sz="756" kern="1200">
          <a:solidFill>
            <a:schemeClr val="tx1"/>
          </a:solidFill>
          <a:latin typeface="+mn-lt"/>
          <a:ea typeface="+mn-ea"/>
          <a:cs typeface="+mn-cs"/>
        </a:defRPr>
      </a:lvl7pPr>
      <a:lvl8pPr marL="1344168" algn="l" defTabSz="192024" rtl="0" eaLnBrk="1" latinLnBrk="0" hangingPunct="1">
        <a:defRPr sz="756" kern="1200">
          <a:solidFill>
            <a:schemeClr val="tx1"/>
          </a:solidFill>
          <a:latin typeface="+mn-lt"/>
          <a:ea typeface="+mn-ea"/>
          <a:cs typeface="+mn-cs"/>
        </a:defRPr>
      </a:lvl8pPr>
      <a:lvl9pPr marL="1536192" algn="l" defTabSz="192024" rtl="0" eaLnBrk="1" latinLnBrk="0" hangingPunct="1">
        <a:defRPr sz="75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Rechteck 3">
            <a:extLst>
              <a:ext uri="{FF2B5EF4-FFF2-40B4-BE49-F238E27FC236}">
                <a16:creationId xmlns:a16="http://schemas.microsoft.com/office/drawing/2014/main" id="{90D6C147-4B63-4B38-B5B3-3EDE76FB8037}"/>
              </a:ext>
            </a:extLst>
          </p:cNvPr>
          <p:cNvSpPr/>
          <p:nvPr/>
        </p:nvSpPr>
        <p:spPr>
          <a:xfrm>
            <a:off x="826478" y="3243449"/>
            <a:ext cx="1279770" cy="1963782"/>
          </a:xfrm>
          <a:prstGeom prst="rect">
            <a:avLst/>
          </a:prstGeom>
          <a:noFill/>
          <a:ln w="38100" cmpd="sng">
            <a:solidFill>
              <a:schemeClr val="tx1"/>
            </a:solidFill>
            <a:prstDash val="dash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  <a:t>DASH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  <a:t>Media Presentation</a:t>
            </a:r>
            <a:b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</a:br>
            <a: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  <a:t>Preparation</a:t>
            </a:r>
          </a:p>
        </p:txBody>
      </p:sp>
      <p:sp>
        <p:nvSpPr>
          <p:cNvPr id="58" name="Rechteck 5">
            <a:extLst>
              <a:ext uri="{FF2B5EF4-FFF2-40B4-BE49-F238E27FC236}">
                <a16:creationId xmlns:a16="http://schemas.microsoft.com/office/drawing/2014/main" id="{621EF57E-E523-44F9-B900-6009A51A84A9}"/>
              </a:ext>
            </a:extLst>
          </p:cNvPr>
          <p:cNvSpPr/>
          <p:nvPr/>
        </p:nvSpPr>
        <p:spPr>
          <a:xfrm>
            <a:off x="2971806" y="3243449"/>
            <a:ext cx="1279770" cy="1963782"/>
          </a:xfrm>
          <a:prstGeom prst="rect">
            <a:avLst/>
          </a:prstGeom>
          <a:noFill/>
          <a:ln w="38100" cmpd="sng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  <a:t>DASH Segment Delivery Function (HTTP Server)</a:t>
            </a:r>
          </a:p>
        </p:txBody>
      </p:sp>
      <p:sp>
        <p:nvSpPr>
          <p:cNvPr id="59" name="Rechteck 6">
            <a:extLst>
              <a:ext uri="{FF2B5EF4-FFF2-40B4-BE49-F238E27FC236}">
                <a16:creationId xmlns:a16="http://schemas.microsoft.com/office/drawing/2014/main" id="{BF59C7A8-B9B1-413A-B272-4A6C8008F90C}"/>
              </a:ext>
            </a:extLst>
          </p:cNvPr>
          <p:cNvSpPr/>
          <p:nvPr/>
        </p:nvSpPr>
        <p:spPr>
          <a:xfrm>
            <a:off x="5302749" y="1962443"/>
            <a:ext cx="1279770" cy="3244788"/>
          </a:xfrm>
          <a:prstGeom prst="rect">
            <a:avLst/>
          </a:prstGeom>
          <a:noFill/>
          <a:ln w="38100" cmpd="sng">
            <a:solidFill>
              <a:schemeClr val="bg1">
                <a:lumMod val="50000"/>
              </a:schemeClr>
            </a:solidFill>
            <a:prstDash val="dash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400" dirty="0">
                <a:solidFill>
                  <a:schemeClr val="bg1">
                    <a:lumMod val="50000"/>
                  </a:schemeClr>
                </a:solidFill>
                <a:latin typeface="Arial"/>
                <a:cs typeface="Arial"/>
              </a:rPr>
              <a:t>HTTP </a:t>
            </a:r>
            <a:br>
              <a:rPr lang="en-US" sz="1400" dirty="0">
                <a:solidFill>
                  <a:schemeClr val="bg1">
                    <a:lumMod val="50000"/>
                  </a:schemeClr>
                </a:solidFill>
                <a:latin typeface="Arial"/>
                <a:cs typeface="Arial"/>
              </a:rPr>
            </a:br>
            <a:r>
              <a:rPr lang="en-US" sz="1400" dirty="0">
                <a:solidFill>
                  <a:schemeClr val="bg1">
                    <a:lumMod val="50000"/>
                  </a:schemeClr>
                </a:solidFill>
                <a:latin typeface="Arial"/>
                <a:cs typeface="Arial"/>
              </a:rPr>
              <a:t>Cache</a:t>
            </a:r>
          </a:p>
        </p:txBody>
      </p:sp>
      <p:sp>
        <p:nvSpPr>
          <p:cNvPr id="60" name="Rechteck 7">
            <a:extLst>
              <a:ext uri="{FF2B5EF4-FFF2-40B4-BE49-F238E27FC236}">
                <a16:creationId xmlns:a16="http://schemas.microsoft.com/office/drawing/2014/main" id="{89603E95-CBD1-4AF2-8488-F976579BA6EB}"/>
              </a:ext>
            </a:extLst>
          </p:cNvPr>
          <p:cNvSpPr/>
          <p:nvPr/>
        </p:nvSpPr>
        <p:spPr>
          <a:xfrm>
            <a:off x="7995139" y="3243449"/>
            <a:ext cx="1279770" cy="1963782"/>
          </a:xfrm>
          <a:prstGeom prst="rect">
            <a:avLst/>
          </a:prstGeom>
          <a:noFill/>
          <a:ln w="38100" cmpd="sng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  <a:t>DASH</a:t>
            </a:r>
            <a:b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</a:br>
            <a: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  <a:t>Client</a:t>
            </a:r>
          </a:p>
        </p:txBody>
      </p:sp>
      <p:cxnSp>
        <p:nvCxnSpPr>
          <p:cNvPr id="61" name="Gerade Verbindung mit Pfeil 9">
            <a:extLst>
              <a:ext uri="{FF2B5EF4-FFF2-40B4-BE49-F238E27FC236}">
                <a16:creationId xmlns:a16="http://schemas.microsoft.com/office/drawing/2014/main" id="{F6C4E156-E7F7-4050-91E2-D7C10A2EE3E8}"/>
              </a:ext>
            </a:extLst>
          </p:cNvPr>
          <p:cNvCxnSpPr>
            <a:stCxn id="57" idx="3"/>
            <a:endCxn id="58" idx="1"/>
          </p:cNvCxnSpPr>
          <p:nvPr/>
        </p:nvCxnSpPr>
        <p:spPr>
          <a:xfrm>
            <a:off x="2106248" y="4225340"/>
            <a:ext cx="865558" cy="1588"/>
          </a:xfrm>
          <a:prstGeom prst="straightConnector1">
            <a:avLst/>
          </a:prstGeom>
          <a:ln w="38100" cmpd="sng">
            <a:solidFill>
              <a:schemeClr val="tx1"/>
            </a:solidFill>
            <a:prstDash val="dash"/>
            <a:headEnd type="arrow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2" name="Gerade Verbindung mit Pfeil 10">
            <a:extLst>
              <a:ext uri="{FF2B5EF4-FFF2-40B4-BE49-F238E27FC236}">
                <a16:creationId xmlns:a16="http://schemas.microsoft.com/office/drawing/2014/main" id="{F414E0DB-5804-4609-84F4-0FC2DD6F2DEF}"/>
              </a:ext>
            </a:extLst>
          </p:cNvPr>
          <p:cNvCxnSpPr>
            <a:stCxn id="58" idx="3"/>
            <a:endCxn id="60" idx="1"/>
          </p:cNvCxnSpPr>
          <p:nvPr/>
        </p:nvCxnSpPr>
        <p:spPr>
          <a:xfrm>
            <a:off x="4251576" y="4225340"/>
            <a:ext cx="3743563" cy="1588"/>
          </a:xfrm>
          <a:prstGeom prst="straightConnector1">
            <a:avLst/>
          </a:prstGeom>
          <a:ln w="38100" cmpd="sng">
            <a:solidFill>
              <a:schemeClr val="tx1"/>
            </a:solidFill>
            <a:headEnd type="arrow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3" name="Rechteck 14">
            <a:extLst>
              <a:ext uri="{FF2B5EF4-FFF2-40B4-BE49-F238E27FC236}">
                <a16:creationId xmlns:a16="http://schemas.microsoft.com/office/drawing/2014/main" id="{6BAF04C0-254B-4949-9A79-F3352D452DE2}"/>
              </a:ext>
            </a:extLst>
          </p:cNvPr>
          <p:cNvSpPr/>
          <p:nvPr/>
        </p:nvSpPr>
        <p:spPr>
          <a:xfrm>
            <a:off x="5531346" y="1988730"/>
            <a:ext cx="887048" cy="722983"/>
          </a:xfrm>
          <a:prstGeom prst="rect">
            <a:avLst/>
          </a:prstGeom>
          <a:noFill/>
          <a:ln w="38100" cmpd="sng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  <a:t>MPD</a:t>
            </a:r>
          </a:p>
        </p:txBody>
      </p:sp>
      <p:cxnSp>
        <p:nvCxnSpPr>
          <p:cNvPr id="64" name="Gerade Verbindung mit Pfeil 15">
            <a:extLst>
              <a:ext uri="{FF2B5EF4-FFF2-40B4-BE49-F238E27FC236}">
                <a16:creationId xmlns:a16="http://schemas.microsoft.com/office/drawing/2014/main" id="{57149B8B-2372-43D4-9B88-4242A668F0A3}"/>
              </a:ext>
            </a:extLst>
          </p:cNvPr>
          <p:cNvCxnSpPr>
            <a:cxnSpLocks/>
            <a:stCxn id="67" idx="3"/>
            <a:endCxn id="60" idx="0"/>
          </p:cNvCxnSpPr>
          <p:nvPr/>
        </p:nvCxnSpPr>
        <p:spPr>
          <a:xfrm>
            <a:off x="4251576" y="2518704"/>
            <a:ext cx="4383448" cy="724745"/>
          </a:xfrm>
          <a:prstGeom prst="bentConnector2">
            <a:avLst/>
          </a:prstGeom>
          <a:ln w="38100" cmpd="sng">
            <a:solidFill>
              <a:schemeClr val="tx1"/>
            </a:solidFill>
            <a:prstDash val="dash"/>
            <a:headEnd type="none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6" name="Gerade Verbindung mit Pfeil 26">
            <a:extLst>
              <a:ext uri="{FF2B5EF4-FFF2-40B4-BE49-F238E27FC236}">
                <a16:creationId xmlns:a16="http://schemas.microsoft.com/office/drawing/2014/main" id="{EFFC4A03-8586-4C91-8EF4-B5EF7BE2F1D3}"/>
              </a:ext>
            </a:extLst>
          </p:cNvPr>
          <p:cNvCxnSpPr>
            <a:cxnSpLocks/>
            <a:stCxn id="57" idx="0"/>
            <a:endCxn id="67" idx="1"/>
          </p:cNvCxnSpPr>
          <p:nvPr/>
        </p:nvCxnSpPr>
        <p:spPr>
          <a:xfrm rot="5400000" flipH="1" flipV="1">
            <a:off x="1856712" y="2128356"/>
            <a:ext cx="724745" cy="1505443"/>
          </a:xfrm>
          <a:prstGeom prst="bentConnector2">
            <a:avLst/>
          </a:prstGeom>
          <a:ln w="38100" cmpd="sng">
            <a:solidFill>
              <a:schemeClr val="tx1"/>
            </a:solidFill>
            <a:prstDash val="dash"/>
            <a:headEnd type="arrow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TextBox 4">
            <a:extLst>
              <a:ext uri="{FF2B5EF4-FFF2-40B4-BE49-F238E27FC236}">
                <a16:creationId xmlns:a16="http://schemas.microsoft.com/office/drawing/2014/main" id="{B82F59D9-3BF2-4E6E-8778-76F30004944B}"/>
              </a:ext>
            </a:extLst>
          </p:cNvPr>
          <p:cNvSpPr txBox="1"/>
          <p:nvPr/>
        </p:nvSpPr>
        <p:spPr>
          <a:xfrm>
            <a:off x="5553973" y="3888374"/>
            <a:ext cx="89793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400" dirty="0"/>
              <a:t>Segments</a:t>
            </a:r>
          </a:p>
        </p:txBody>
      </p:sp>
      <p:sp>
        <p:nvSpPr>
          <p:cNvPr id="67" name="Rechteck 3">
            <a:extLst>
              <a:ext uri="{FF2B5EF4-FFF2-40B4-BE49-F238E27FC236}">
                <a16:creationId xmlns:a16="http://schemas.microsoft.com/office/drawing/2014/main" id="{0F5E793A-B135-4FAC-A99E-FFFD38B389FD}"/>
              </a:ext>
            </a:extLst>
          </p:cNvPr>
          <p:cNvSpPr/>
          <p:nvPr/>
        </p:nvSpPr>
        <p:spPr>
          <a:xfrm>
            <a:off x="2971806" y="1962443"/>
            <a:ext cx="1279770" cy="1112522"/>
          </a:xfrm>
          <a:prstGeom prst="rect">
            <a:avLst/>
          </a:prstGeom>
          <a:noFill/>
          <a:ln w="38100" cmpd="sng">
            <a:solidFill>
              <a:schemeClr val="tx1"/>
            </a:solidFill>
            <a:prstDash val="dash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  <a:t>MPD </a:t>
            </a:r>
            <a:b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</a:br>
            <a:r>
              <a:rPr lang="en-US" sz="1400" dirty="0">
                <a:solidFill>
                  <a:schemeClr val="tx1"/>
                </a:solidFill>
                <a:latin typeface="Arial"/>
                <a:cs typeface="Arial"/>
              </a:rPr>
              <a:t>Delivery Function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</Words>
  <Application>Microsoft Office PowerPoint</Application>
  <PresentationFormat>A4 Paper (210x297 mm)</PresentationFormat>
  <Paragraphs>9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Office-Design</vt:lpstr>
      <vt:lpstr>PowerPoint Presentation</vt:lpstr>
    </vt:vector>
  </TitlesOfParts>
  <Company>Nomor Research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Thomas Stockhammer</dc:creator>
  <cp:lastModifiedBy>Thomas Stockhammer</cp:lastModifiedBy>
  <cp:revision>5</cp:revision>
  <dcterms:created xsi:type="dcterms:W3CDTF">2010-10-18T19:53:16Z</dcterms:created>
  <dcterms:modified xsi:type="dcterms:W3CDTF">2018-09-21T16:59:56Z</dcterms:modified>
</cp:coreProperties>
</file>

<file path=docProps/thumbnail.jpeg>
</file>